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714" r:id="rId6"/>
  </p:sldMasterIdLst>
  <p:notesMasterIdLst>
    <p:notesMasterId r:id="rId28"/>
  </p:notesMasterIdLst>
  <p:sldIdLst>
    <p:sldId id="267" r:id="rId7"/>
    <p:sldId id="269" r:id="rId8"/>
    <p:sldId id="273" r:id="rId9"/>
    <p:sldId id="270" r:id="rId10"/>
    <p:sldId id="272" r:id="rId11"/>
    <p:sldId id="274" r:id="rId12"/>
    <p:sldId id="271" r:id="rId13"/>
    <p:sldId id="278" r:id="rId14"/>
    <p:sldId id="279" r:id="rId15"/>
    <p:sldId id="275" r:id="rId16"/>
    <p:sldId id="277" r:id="rId17"/>
    <p:sldId id="286" r:id="rId18"/>
    <p:sldId id="284" r:id="rId19"/>
    <p:sldId id="285" r:id="rId20"/>
    <p:sldId id="287" r:id="rId21"/>
    <p:sldId id="276" r:id="rId22"/>
    <p:sldId id="288" r:id="rId23"/>
    <p:sldId id="289" r:id="rId24"/>
    <p:sldId id="290" r:id="rId25"/>
    <p:sldId id="291" r:id="rId26"/>
    <p:sldId id="951" r:id="rId2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CD70E5-2AC5-4D89-A30D-A3DC22E76D8C}" v="25" dt="2025-09-10T12:42:00.4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/>
  </p:normalViewPr>
  <p:slideViewPr>
    <p:cSldViewPr snapToGrid="0" snapToObjects="1" showGuides="1">
      <p:cViewPr varScale="1">
        <p:scale>
          <a:sx n="111" d="100"/>
          <a:sy n="111" d="100"/>
        </p:scale>
        <p:origin x="594" y="96"/>
      </p:cViewPr>
      <p:guideLst>
        <p:guide pos="38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5" d="100"/>
          <a:sy n="125" d="100"/>
        </p:scale>
        <p:origin x="3776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D40A2-F5AC-B843-A1AE-383F36CFBA47}" type="datetimeFigureOut">
              <a:rPr lang="en-BE" smtClean="0"/>
              <a:t>09/11/2025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34711-3323-0840-99BC-A45B926B01D0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005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Cover slide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A07253-190C-D84B-A9FF-FA19A7E5D3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5098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2000" b="0" i="0">
                <a:latin typeface="Cambria" panose="02040503050406030204" pitchFamily="18" charset="0"/>
              </a:defRPr>
            </a:lvl1pPr>
          </a:lstStyle>
          <a:p>
            <a:r>
              <a:rPr lang="en-BE" dirty="0"/>
              <a:t>Hier klikken om een foto toe te voegen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93628-688D-994D-8C7A-154F19BD4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5" y="2730500"/>
            <a:ext cx="7346403" cy="91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600" b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93E786F-A2B6-C14C-9C4D-D87CBF990D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275" y="4533541"/>
            <a:ext cx="7346403" cy="276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Voornaam</a:t>
            </a:r>
            <a:r>
              <a:rPr lang="en-GB" dirty="0"/>
              <a:t> Naam</a:t>
            </a:r>
            <a:endParaRPr lang="en-B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953B21D-07DF-FA4C-BA95-E9C4593AF4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5" y="4869872"/>
            <a:ext cx="7346403" cy="276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Locatie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2433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basis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7" y="1692012"/>
            <a:ext cx="9862087" cy="439940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Om </a:t>
            </a:r>
            <a:r>
              <a:rPr lang="en-GB" dirty="0" err="1"/>
              <a:t>aandacht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endParaRPr lang="en-GB" dirty="0"/>
          </a:p>
          <a:p>
            <a:pPr lvl="0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bieden</a:t>
            </a:r>
            <a:endParaRPr lang="en-GB" dirty="0"/>
          </a:p>
          <a:p>
            <a:pPr lvl="0"/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informatie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F0E347-5759-754E-A738-610464C8B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85F1A71-3A1C-39B0-4103-453AB482C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881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kolommen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9" y="2354163"/>
            <a:ext cx="4569362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Om </a:t>
            </a:r>
            <a:r>
              <a:rPr lang="en-GB" dirty="0" err="1"/>
              <a:t>aandacht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endParaRPr lang="en-GB" dirty="0"/>
          </a:p>
          <a:p>
            <a:pPr lvl="0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bieden</a:t>
            </a:r>
            <a:endParaRPr lang="en-GB" dirty="0"/>
          </a:p>
          <a:p>
            <a:pPr lvl="0"/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informatie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F0E347-5759-754E-A738-610464C8B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7CD8679-A3DF-0741-B1AD-BE7E083374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219" y="2354163"/>
            <a:ext cx="4569362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Om </a:t>
            </a:r>
            <a:r>
              <a:rPr lang="en-GB" dirty="0" err="1"/>
              <a:t>aandacht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endParaRPr lang="en-GB" dirty="0"/>
          </a:p>
          <a:p>
            <a:pPr lvl="0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bieden</a:t>
            </a:r>
            <a:endParaRPr lang="en-GB" dirty="0"/>
          </a:p>
          <a:p>
            <a:pPr lvl="0"/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informatie</a:t>
            </a:r>
            <a:endParaRPr lang="en-BE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B302B64-2B8C-2CFC-9368-F006425A1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1043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fot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748795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1963" y="2354163"/>
            <a:ext cx="6626761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Om </a:t>
            </a:r>
            <a:r>
              <a:rPr lang="en-GB" dirty="0" err="1"/>
              <a:t>aandacht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endParaRPr lang="en-GB" dirty="0"/>
          </a:p>
          <a:p>
            <a:pPr lvl="0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bieden</a:t>
            </a:r>
            <a:endParaRPr lang="en-GB" dirty="0"/>
          </a:p>
          <a:p>
            <a:pPr lvl="0"/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informatie</a:t>
            </a:r>
            <a:endParaRPr lang="en-BE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9818BB3-A645-5341-9155-F1C577FAF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432175" cy="6165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 toe te voegen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5834DE-EF59-E241-A8C1-5F64D2762CEA}"/>
              </a:ext>
            </a:extLst>
          </p:cNvPr>
          <p:cNvSpPr/>
          <p:nvPr userDrawn="1"/>
        </p:nvSpPr>
        <p:spPr>
          <a:xfrm>
            <a:off x="4038600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50864B7-1F56-884A-A076-3059D267E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ABC623D-A26F-7ABC-E755-6C436C20D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13695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foto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8" y="2354163"/>
            <a:ext cx="6626761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Om </a:t>
            </a:r>
            <a:r>
              <a:rPr lang="en-GB" dirty="0" err="1"/>
              <a:t>aandacht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endParaRPr lang="en-GB" dirty="0"/>
          </a:p>
          <a:p>
            <a:pPr lvl="0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bieden</a:t>
            </a:r>
            <a:endParaRPr lang="en-GB" dirty="0"/>
          </a:p>
          <a:p>
            <a:pPr lvl="0"/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informatie</a:t>
            </a:r>
            <a:endParaRPr lang="en-BE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9818BB3-A645-5341-9155-F1C577FAF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24901" y="0"/>
            <a:ext cx="3467100" cy="6165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 toe te voegen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F0E347-5759-754E-A738-610464C8B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C6EC990-0A02-0928-C66F-A9B29CF5B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99648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tekst-fot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748795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4038600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1963" y="2354163"/>
            <a:ext cx="6626761" cy="33184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1200"/>
              </a:spcAft>
              <a:buClr>
                <a:schemeClr val="bg1"/>
              </a:buClr>
              <a:buNone/>
              <a:defRPr>
                <a:latin typeface="Cambria" panose="02040503050406030204" pitchFamily="18" charset="0"/>
              </a:defRPr>
            </a:lvl1pPr>
          </a:lstStyle>
          <a:p>
            <a:pPr algn="l"/>
            <a:r>
              <a:rPr lang="en-BE" sz="2800" dirty="0"/>
              <a:t>Lopende copy over meerdere lijnen.</a:t>
            </a:r>
            <a:br>
              <a:rPr lang="en-BE" sz="2800" dirty="0"/>
            </a:b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Maecenas </a:t>
            </a:r>
            <a:r>
              <a:rPr lang="en-GB" sz="2800" dirty="0" err="1"/>
              <a:t>porttitor</a:t>
            </a:r>
            <a:r>
              <a:rPr lang="en-GB" sz="2800" dirty="0"/>
              <a:t> </a:t>
            </a:r>
            <a:r>
              <a:rPr lang="en-GB" sz="2800" dirty="0" err="1"/>
              <a:t>congue</a:t>
            </a:r>
            <a:r>
              <a:rPr lang="en-GB" sz="2800" dirty="0"/>
              <a:t> </a:t>
            </a:r>
            <a:r>
              <a:rPr lang="en-GB" sz="2800" dirty="0" err="1"/>
              <a:t>massa</a:t>
            </a:r>
            <a:r>
              <a:rPr lang="en-GB" sz="2800" dirty="0"/>
              <a:t>. </a:t>
            </a:r>
            <a:r>
              <a:rPr lang="en-GB" sz="2800" dirty="0" err="1"/>
              <a:t>Fusce</a:t>
            </a:r>
            <a:r>
              <a:rPr lang="en-GB" sz="2800" dirty="0"/>
              <a:t> </a:t>
            </a:r>
            <a:r>
              <a:rPr lang="en-GB" sz="2800" dirty="0" err="1"/>
              <a:t>posuere</a:t>
            </a:r>
            <a:r>
              <a:rPr lang="en-GB" sz="2800" dirty="0"/>
              <a:t>, magna </a:t>
            </a:r>
            <a:r>
              <a:rPr lang="en-GB" sz="2800" dirty="0" err="1"/>
              <a:t>sed</a:t>
            </a:r>
            <a:r>
              <a:rPr lang="en-GB" sz="2800" dirty="0"/>
              <a:t> pulvinar </a:t>
            </a:r>
            <a:r>
              <a:rPr lang="en-GB" sz="2800" dirty="0" err="1"/>
              <a:t>ultricies</a:t>
            </a:r>
            <a:r>
              <a:rPr lang="en-GB" sz="2800" dirty="0"/>
              <a:t>, </a:t>
            </a:r>
            <a:r>
              <a:rPr lang="en-GB" sz="2800" dirty="0" err="1"/>
              <a:t>purus</a:t>
            </a:r>
            <a:r>
              <a:rPr lang="en-GB" sz="2800" dirty="0"/>
              <a:t> </a:t>
            </a:r>
            <a:r>
              <a:rPr lang="en-GB" sz="2800" dirty="0" err="1"/>
              <a:t>lectus</a:t>
            </a:r>
            <a:r>
              <a:rPr lang="en-GB" sz="2800" dirty="0"/>
              <a:t> </a:t>
            </a:r>
            <a:r>
              <a:rPr lang="en-GB" sz="2800" dirty="0" err="1"/>
              <a:t>malesuada</a:t>
            </a:r>
            <a:r>
              <a:rPr lang="en-GB" sz="2800" dirty="0"/>
              <a:t> libero, sit </a:t>
            </a:r>
            <a:r>
              <a:rPr lang="en-GB" sz="2800" dirty="0" err="1"/>
              <a:t>amet</a:t>
            </a:r>
            <a:r>
              <a:rPr lang="en-GB" sz="2800" dirty="0"/>
              <a:t> </a:t>
            </a:r>
            <a:r>
              <a:rPr lang="en-GB" sz="2800" dirty="0" err="1"/>
              <a:t>commodo</a:t>
            </a:r>
            <a:r>
              <a:rPr lang="en-GB" sz="2800" dirty="0"/>
              <a:t> magna eros </a:t>
            </a:r>
            <a:r>
              <a:rPr lang="en-GB" sz="2800" dirty="0" err="1"/>
              <a:t>quis</a:t>
            </a:r>
            <a:r>
              <a:rPr lang="en-GB" sz="2800" dirty="0"/>
              <a:t> </a:t>
            </a:r>
            <a:r>
              <a:rPr lang="en-GB" sz="2800" dirty="0" err="1"/>
              <a:t>urna</a:t>
            </a:r>
            <a:r>
              <a:rPr lang="en-GB" sz="2800" dirty="0"/>
              <a:t>.</a:t>
            </a:r>
            <a:endParaRPr lang="en-BE" sz="2800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9818BB3-A645-5341-9155-F1C577FAF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432175" cy="6165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 toe te voegen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D1E058-B152-9146-9B46-C0FA291DE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3B7DB59-F2D3-D9BF-6614-F45D482DF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7616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foto-rond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43306"/>
            <a:ext cx="5292724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Om </a:t>
            </a:r>
            <a:r>
              <a:rPr lang="en-GB" dirty="0" err="1"/>
              <a:t>aandacht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endParaRPr lang="en-GB" dirty="0"/>
          </a:p>
          <a:p>
            <a:pPr lvl="0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bieden</a:t>
            </a:r>
            <a:endParaRPr lang="en-GB" dirty="0"/>
          </a:p>
          <a:p>
            <a:pPr lvl="0"/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informatie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E4E07EF-C6BA-6A43-B9DF-D753F7CE25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3275" y="1909501"/>
            <a:ext cx="3896880" cy="389688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softEdge rad="0"/>
          </a:effectLst>
        </p:spPr>
        <p:txBody>
          <a:bodyPr anchor="ctr" anchorCtr="0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BE" dirty="0"/>
              <a:t>Klik hier om een foto toe te voegen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4E6D63B-0581-0446-A47D-350124628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F1488F4-A2DC-FC07-B882-EF77A66F8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93311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foto-rond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8" y="2354163"/>
            <a:ext cx="5630907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Om </a:t>
            </a:r>
            <a:r>
              <a:rPr lang="en-GB" dirty="0" err="1"/>
              <a:t>aandacht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endParaRPr lang="en-GB" dirty="0"/>
          </a:p>
          <a:p>
            <a:pPr lvl="0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bieden</a:t>
            </a:r>
            <a:endParaRPr lang="en-GB" dirty="0"/>
          </a:p>
          <a:p>
            <a:pPr lvl="0"/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informatie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6565083B-8DAD-064C-99B5-AB44BC88FC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91845" y="1909501"/>
            <a:ext cx="3896880" cy="389688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softEdge rad="0"/>
          </a:effectLst>
        </p:spPr>
        <p:txBody>
          <a:bodyPr anchor="ctr" anchorCtr="0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BE" dirty="0"/>
              <a:t>Klik hier om een foto toe te voegen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E5D91-BB2E-484D-B19E-0C3FCFCC2DD6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437050E-6083-8F4A-ABF2-E3CC019429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46798-A727-DFC2-8840-5AB5DC02A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1205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638095"/>
            <a:ext cx="6343759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 i="1">
                <a:solidFill>
                  <a:schemeClr val="accent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quote,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expressie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spreuk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betoon</a:t>
            </a:r>
            <a:r>
              <a:rPr lang="en-GB" dirty="0"/>
              <a:t>,</a:t>
            </a:r>
          </a:p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uitlating</a:t>
            </a:r>
            <a:r>
              <a:rPr lang="en-GB" dirty="0"/>
              <a:t> van </a:t>
            </a:r>
            <a:r>
              <a:rPr lang="en-GB" dirty="0" err="1"/>
              <a:t>creativiteit</a:t>
            </a:r>
            <a:endParaRPr lang="en-B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6B1DF6-B77E-BC45-890C-FC236DDF98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91400" y="0"/>
            <a:ext cx="4800600" cy="6165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 toe te voegen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814417-A28D-844A-B2C6-F0AF493AB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BCA3F92-8986-85B5-4FA9-3035737C0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69605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 slide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CF7421-BFFF-2B40-A7D4-CF195BBCA09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52FEA4-D011-7747-BF1C-5C7327E607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33446"/>
            <a:ext cx="12192000" cy="453240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 toe te voegen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E0669B-89CE-AE4E-BBA3-0298C83688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0BFD28-DB93-914C-AE73-D0B31B22293A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662C9D-4E48-7141-95D4-2FEF29FAE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D76E6AF-7B7D-632D-88CF-247A99AEB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97286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CF7421-BFFF-2B40-A7D4-CF195BBCA09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52FEA4-D011-7747-BF1C-5C7327E607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28663"/>
            <a:ext cx="12192000" cy="54371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Hier klikken om foto toe te voegen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9FA4FB5-7C79-2149-A68C-AE0E3EF00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DDB5122-4AB9-258D-8C83-07B04BD01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3692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oeren-en-partners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A07253-190C-D84B-A9FF-FA19A7E5D3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32175" y="2324459"/>
            <a:ext cx="5292725" cy="2476141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latin typeface="Cambria" panose="02040503050406030204" pitchFamily="18" charset="0"/>
              </a:defRPr>
            </a:lvl1pPr>
          </a:lstStyle>
          <a:p>
            <a:r>
              <a:rPr lang="en-BE" dirty="0"/>
              <a:t>Hier klikken om een foto toe te voegen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93628-688D-994D-8C7A-154F19BD4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461" y="1410059"/>
            <a:ext cx="10579264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Boerenbond</a:t>
            </a:r>
            <a:r>
              <a:rPr lang="en-GB" dirty="0"/>
              <a:t> in </a:t>
            </a:r>
            <a:r>
              <a:rPr lang="en-GB" dirty="0" err="1"/>
              <a:t>partnerschap</a:t>
            </a:r>
            <a:r>
              <a:rPr lang="en-GB" dirty="0"/>
              <a:t> met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36A29-F9FA-F542-82A7-59C2637FAEA0}"/>
              </a:ext>
            </a:extLst>
          </p:cNvPr>
          <p:cNvSpPr txBox="1"/>
          <p:nvPr userDrawn="1"/>
        </p:nvSpPr>
        <p:spPr>
          <a:xfrm>
            <a:off x="707861" y="-1200329"/>
            <a:ext cx="79216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BE" sz="2400" dirty="0">
                <a:solidFill>
                  <a:srgbClr val="FFFFFF"/>
                </a:solidFill>
              </a:rPr>
              <a:t>1. Plaats het logo</a:t>
            </a:r>
          </a:p>
          <a:p>
            <a:r>
              <a:rPr lang="en-BE" sz="2400" dirty="0">
                <a:solidFill>
                  <a:srgbClr val="FFFFFF"/>
                </a:solidFill>
              </a:rPr>
              <a:t>2. </a:t>
            </a:r>
            <a:r>
              <a:rPr lang="en-GB" sz="2400" dirty="0" err="1">
                <a:solidFill>
                  <a:srgbClr val="FFFFFF"/>
                </a:solidFill>
              </a:rPr>
              <a:t>Selecteer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BE" sz="2400" dirty="0">
                <a:solidFill>
                  <a:srgbClr val="FFFFFF"/>
                </a:solidFill>
              </a:rPr>
              <a:t>bijsnijden </a:t>
            </a:r>
          </a:p>
          <a:p>
            <a:r>
              <a:rPr lang="en-BE" sz="2400" dirty="0">
                <a:solidFill>
                  <a:srgbClr val="FFFFFF"/>
                </a:solidFill>
              </a:rPr>
              <a:t>3. </a:t>
            </a:r>
            <a:r>
              <a:rPr lang="en-GB" sz="2400" dirty="0">
                <a:solidFill>
                  <a:srgbClr val="FFFFFF"/>
                </a:solidFill>
              </a:rPr>
              <a:t>K</a:t>
            </a:r>
            <a:r>
              <a:rPr lang="en-BE" sz="2400" dirty="0">
                <a:solidFill>
                  <a:srgbClr val="FFFFFF"/>
                </a:solidFill>
              </a:rPr>
              <a:t>ies Aanpassen</a:t>
            </a:r>
          </a:p>
        </p:txBody>
      </p:sp>
    </p:spTree>
    <p:extLst>
      <p:ext uri="{BB962C8B-B14F-4D97-AF65-F5344CB8AC3E}">
        <p14:creationId xmlns:p14="http://schemas.microsoft.com/office/powerpoint/2010/main" val="3102774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CF7421-BFFF-2B40-A7D4-CF195BBCA09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E554D1BF-F1BD-9143-9E83-BAE780097BE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728664"/>
            <a:ext cx="12192000" cy="54371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om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, video</a:t>
            </a:r>
            <a:br>
              <a:rPr lang="en-GB" dirty="0"/>
            </a:br>
            <a:r>
              <a:rPr lang="en-GB" dirty="0"/>
              <a:t>of </a:t>
            </a:r>
            <a:r>
              <a:rPr lang="en-GB" dirty="0" err="1"/>
              <a:t>grafiek</a:t>
            </a:r>
            <a:r>
              <a:rPr lang="en-GB" dirty="0"/>
              <a:t> toe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en-BE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F9593E-4B20-CE43-9762-5C123B6B6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98D708C-8A85-7A33-58B5-49BE74C2E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3321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2-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0" y="0"/>
            <a:ext cx="12192000" cy="163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378956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quote,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expressie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spreuk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betoon</a:t>
            </a:r>
            <a:r>
              <a:rPr lang="en-GB" dirty="0"/>
              <a:t>,</a:t>
            </a:r>
          </a:p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uitlating</a:t>
            </a:r>
            <a:r>
              <a:rPr lang="en-GB" dirty="0"/>
              <a:t> van </a:t>
            </a:r>
            <a:r>
              <a:rPr lang="en-GB" dirty="0" err="1"/>
              <a:t>creativiteit</a:t>
            </a:r>
            <a:endParaRPr lang="en-BE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D8E21-C5BC-8D43-B1A0-1033EE73B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4900" y="5118100"/>
            <a:ext cx="2663825" cy="7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Voornaam</a:t>
            </a:r>
            <a:r>
              <a:rPr lang="en-GB" dirty="0"/>
              <a:t> Naam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7A828-873C-CF4D-BAC6-182C0C61E2A8}"/>
              </a:ext>
            </a:extLst>
          </p:cNvPr>
          <p:cNvSpPr/>
          <p:nvPr userDrawn="1"/>
        </p:nvSpPr>
        <p:spPr>
          <a:xfrm>
            <a:off x="8723312" y="5496719"/>
            <a:ext cx="1333500" cy="99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C8EA-642A-6B46-B0A9-6EE6FDF9B3F4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F63CD60-CEDE-5140-9D0E-A152034EE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1277C1F-AF91-6B38-EDED-9B62C6ABF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31685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3-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0" y="0"/>
            <a:ext cx="12192000" cy="163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378956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quote,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expressie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spreuk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betoon</a:t>
            </a:r>
            <a:r>
              <a:rPr lang="en-GB" dirty="0"/>
              <a:t>,</a:t>
            </a:r>
          </a:p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uitlating</a:t>
            </a:r>
            <a:r>
              <a:rPr lang="en-GB" dirty="0"/>
              <a:t> van </a:t>
            </a:r>
            <a:r>
              <a:rPr lang="en-GB" dirty="0" err="1"/>
              <a:t>creativiteit</a:t>
            </a:r>
            <a:endParaRPr lang="en-B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C8EA-642A-6B46-B0A9-6EE6FDF9B3F4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F3EADF8-6A89-C04B-8CA6-F48E19646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26C115-DB20-DC64-69E6-9668B1C5F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88775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4-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017985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quote,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expressie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spreuk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betoon</a:t>
            </a:r>
            <a:r>
              <a:rPr lang="en-GB" dirty="0"/>
              <a:t>,</a:t>
            </a:r>
          </a:p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uitlating</a:t>
            </a:r>
            <a:r>
              <a:rPr lang="en-GB" dirty="0"/>
              <a:t> van </a:t>
            </a:r>
            <a:r>
              <a:rPr lang="en-GB" dirty="0" err="1"/>
              <a:t>creativiteit</a:t>
            </a:r>
            <a:endParaRPr lang="en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CC2332-3873-9742-855A-595984D2B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C0D0D-F1B5-2277-F2BB-A2594D2F42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53323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1-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0" y="0"/>
            <a:ext cx="12192000" cy="163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378956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quote,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expressie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spreuk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betoon</a:t>
            </a:r>
            <a:r>
              <a:rPr lang="en-GB" dirty="0"/>
              <a:t>,</a:t>
            </a:r>
          </a:p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uitlating</a:t>
            </a:r>
            <a:r>
              <a:rPr lang="en-GB" dirty="0"/>
              <a:t> van </a:t>
            </a:r>
            <a:r>
              <a:rPr lang="en-GB" dirty="0" err="1"/>
              <a:t>creativiteit</a:t>
            </a:r>
            <a:endParaRPr lang="en-BE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D8E21-C5BC-8D43-B1A0-1033EE73B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4900" y="5118100"/>
            <a:ext cx="2663825" cy="7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Voornaam</a:t>
            </a:r>
            <a:r>
              <a:rPr lang="en-GB" dirty="0"/>
              <a:t> Naam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7A828-873C-CF4D-BAC6-182C0C61E2A8}"/>
              </a:ext>
            </a:extLst>
          </p:cNvPr>
          <p:cNvSpPr/>
          <p:nvPr userDrawn="1"/>
        </p:nvSpPr>
        <p:spPr>
          <a:xfrm>
            <a:off x="8723312" y="5496719"/>
            <a:ext cx="1333500" cy="99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C8EA-642A-6B46-B0A9-6EE6FDF9B3F4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1E43AF7-5E8F-1B43-B5A5-3668610A8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AA49F1-6AF0-14B5-D926-F204836F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67910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2-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0" y="0"/>
            <a:ext cx="12192000" cy="163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378956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quote,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expressie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spreuk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betoon</a:t>
            </a:r>
            <a:r>
              <a:rPr lang="en-GB" dirty="0"/>
              <a:t>,</a:t>
            </a:r>
          </a:p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uitlating</a:t>
            </a:r>
            <a:r>
              <a:rPr lang="en-GB" dirty="0"/>
              <a:t> van </a:t>
            </a:r>
            <a:r>
              <a:rPr lang="en-GB" dirty="0" err="1"/>
              <a:t>creativiteit</a:t>
            </a:r>
            <a:endParaRPr lang="en-B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C8EA-642A-6B46-B0A9-6EE6FDF9B3F4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03BF7AC-68F4-014F-9F62-0B6A75FF7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80ED91-2A62-4C8E-8DD3-A8588BFCB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55227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3-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017985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quote,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expressie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spreuk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betoon</a:t>
            </a:r>
            <a:r>
              <a:rPr lang="en-GB" dirty="0"/>
              <a:t>,</a:t>
            </a:r>
          </a:p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uitlating</a:t>
            </a:r>
            <a:r>
              <a:rPr lang="en-GB" dirty="0"/>
              <a:t> van </a:t>
            </a:r>
            <a:r>
              <a:rPr lang="en-GB" dirty="0" err="1"/>
              <a:t>creativiteit</a:t>
            </a:r>
            <a:endParaRPr lang="en-BE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D8E21-C5BC-8D43-B1A0-1033EE73B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4900" y="5118100"/>
            <a:ext cx="2663825" cy="7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Voornaam</a:t>
            </a:r>
            <a:r>
              <a:rPr lang="en-GB" dirty="0"/>
              <a:t> Naam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7A828-873C-CF4D-BAC6-182C0C61E2A8}"/>
              </a:ext>
            </a:extLst>
          </p:cNvPr>
          <p:cNvSpPr/>
          <p:nvPr userDrawn="1"/>
        </p:nvSpPr>
        <p:spPr>
          <a:xfrm>
            <a:off x="8723312" y="5496719"/>
            <a:ext cx="1333500" cy="99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248DDE7-D0A3-5144-AFE0-45D6C80BF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34993D-AA86-BE92-71D1-71565F69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44466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4-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017985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quote,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expressie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spreuk</a:t>
            </a:r>
            <a:r>
              <a:rPr lang="en-GB" dirty="0"/>
              <a:t>,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betoon</a:t>
            </a:r>
            <a:r>
              <a:rPr lang="en-GB" dirty="0"/>
              <a:t>,</a:t>
            </a:r>
          </a:p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uitlating</a:t>
            </a:r>
            <a:r>
              <a:rPr lang="en-GB" dirty="0"/>
              <a:t> van </a:t>
            </a:r>
            <a:r>
              <a:rPr lang="en-GB" dirty="0" err="1"/>
              <a:t>creativiteit</a:t>
            </a:r>
            <a:endParaRPr lang="en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2CA2971-8339-9F40-8F36-D7E4057A2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2809B-4195-3919-6C8D-487F3DCC35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93314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1574" y="3824288"/>
            <a:ext cx="3456000" cy="2341562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2725" y="3824288"/>
            <a:ext cx="3456000" cy="2341562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0422" y="3824288"/>
            <a:ext cx="3456000" cy="2341562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756DD3A-1E80-0546-8088-F6C368C0C1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1667" y="2251075"/>
            <a:ext cx="3456000" cy="14811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</a:t>
            </a:r>
            <a:br>
              <a:rPr lang="en-BE" dirty="0"/>
            </a:br>
            <a:r>
              <a:rPr lang="en-BE" dirty="0"/>
              <a:t>toe te voegen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0361BB-78C8-414E-B7EA-97B2DCBFCCA1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40044E8-3757-FC46-966E-A99C3BB5B3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0610" y="2251075"/>
            <a:ext cx="3456000" cy="14811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</a:t>
            </a:r>
            <a:br>
              <a:rPr lang="en-BE" dirty="0"/>
            </a:br>
            <a:r>
              <a:rPr lang="en-BE" dirty="0"/>
              <a:t>toe te voegen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CA7485CB-317A-324A-806E-0F29A722F7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32724" y="2251075"/>
            <a:ext cx="3456000" cy="14811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</a:t>
            </a:r>
            <a:br>
              <a:rPr lang="en-BE" dirty="0"/>
            </a:br>
            <a:r>
              <a:rPr lang="en-BE" dirty="0"/>
              <a:t>toe te voegen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CDE1A0C-BEFB-D342-8ED6-B3BFA5CA7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A9563-1B87-7E1E-EFDD-D4BA676A5F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67901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6429" y="3429000"/>
            <a:ext cx="3492000" cy="2736850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6725" y="3429000"/>
            <a:ext cx="3492000" cy="2736850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133" y="3429000"/>
            <a:ext cx="3492000" cy="2736850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7C9F1-6504-424F-9840-245969C24F2A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3CA6E9-DE8C-F74B-8406-1AB5FEB86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638" y="2138142"/>
            <a:ext cx="7198262" cy="10499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om </a:t>
            </a:r>
            <a:r>
              <a:rPr lang="en-GB" dirty="0" err="1"/>
              <a:t>tekst</a:t>
            </a:r>
            <a:r>
              <a:rPr lang="en-GB" dirty="0"/>
              <a:t> in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en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F8DBEB3-85E7-2045-A64A-1B2584565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3A721C-82FB-923D-1A43-35442D7E1D2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7786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oeren-en-partners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A07253-190C-D84B-A9FF-FA19A7E5D3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275" y="2324459"/>
            <a:ext cx="5220000" cy="247614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FontTx/>
              <a:buNone/>
              <a:defRPr sz="2000" b="0" i="0">
                <a:latin typeface="Cambria" panose="02040503050406030204" pitchFamily="18" charset="0"/>
              </a:defRPr>
            </a:lvl1pPr>
          </a:lstStyle>
          <a:p>
            <a:r>
              <a:rPr lang="en-BE" dirty="0"/>
              <a:t>Hier klikken om een foto toe te voegen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93628-688D-994D-8C7A-154F19BD4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461" y="1410059"/>
            <a:ext cx="10579264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Boerenbond</a:t>
            </a:r>
            <a:r>
              <a:rPr lang="en-GB" dirty="0"/>
              <a:t> in </a:t>
            </a:r>
            <a:r>
              <a:rPr lang="en-GB" dirty="0" err="1"/>
              <a:t>partnerschap</a:t>
            </a:r>
            <a:r>
              <a:rPr lang="en-GB" dirty="0"/>
              <a:t> met</a:t>
            </a:r>
            <a:endParaRPr lang="en-BE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63BF16B-8B24-3848-B0D8-CCE936A6A4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74911" y="2324459"/>
            <a:ext cx="5220000" cy="24768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FontTx/>
              <a:buNone/>
              <a:defRPr sz="2000" b="0" i="0">
                <a:latin typeface="Cambria" panose="02040503050406030204" pitchFamily="18" charset="0"/>
              </a:defRPr>
            </a:lvl1pPr>
          </a:lstStyle>
          <a:p>
            <a:r>
              <a:rPr lang="en-BE" dirty="0"/>
              <a:t>Hier klikken om een foto toe te voegen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F7326-D36A-F341-99CC-0A34D8F7598F}"/>
              </a:ext>
            </a:extLst>
          </p:cNvPr>
          <p:cNvSpPr txBox="1"/>
          <p:nvPr userDrawn="1"/>
        </p:nvSpPr>
        <p:spPr>
          <a:xfrm>
            <a:off x="707861" y="-1200329"/>
            <a:ext cx="79216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BE" sz="2400" dirty="0">
                <a:solidFill>
                  <a:srgbClr val="FFFFFF"/>
                </a:solidFill>
              </a:rPr>
              <a:t>1. Plaats het logo</a:t>
            </a:r>
          </a:p>
          <a:p>
            <a:r>
              <a:rPr lang="en-BE" sz="2400" dirty="0">
                <a:solidFill>
                  <a:srgbClr val="FFFFFF"/>
                </a:solidFill>
              </a:rPr>
              <a:t>2. </a:t>
            </a:r>
            <a:r>
              <a:rPr lang="en-GB" sz="2400" dirty="0" err="1">
                <a:solidFill>
                  <a:srgbClr val="FFFFFF"/>
                </a:solidFill>
              </a:rPr>
              <a:t>Selecteer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BE" sz="2400" dirty="0">
                <a:solidFill>
                  <a:srgbClr val="FFFFFF"/>
                </a:solidFill>
              </a:rPr>
              <a:t>bijsnijden </a:t>
            </a:r>
          </a:p>
          <a:p>
            <a:r>
              <a:rPr lang="en-BE" sz="2400" dirty="0">
                <a:solidFill>
                  <a:srgbClr val="FFFFFF"/>
                </a:solidFill>
              </a:rPr>
              <a:t>3. </a:t>
            </a:r>
            <a:r>
              <a:rPr lang="en-GB" sz="2400" dirty="0" err="1">
                <a:solidFill>
                  <a:srgbClr val="FFFFFF"/>
                </a:solidFill>
              </a:rPr>
              <a:t>Schaal</a:t>
            </a:r>
            <a:r>
              <a:rPr lang="en-GB" sz="2400" dirty="0">
                <a:solidFill>
                  <a:srgbClr val="FFFFFF"/>
                </a:solidFill>
              </a:rPr>
              <a:t> de 2 logos </a:t>
            </a:r>
            <a:r>
              <a:rPr lang="en-GB" sz="2400" dirty="0" err="1">
                <a:solidFill>
                  <a:srgbClr val="FFFFFF"/>
                </a:solidFill>
              </a:rPr>
              <a:t>zodat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ze</a:t>
            </a:r>
            <a:r>
              <a:rPr lang="en-GB" sz="2400" dirty="0">
                <a:solidFill>
                  <a:srgbClr val="FFFFFF"/>
                </a:solidFill>
              </a:rPr>
              <a:t> even </a:t>
            </a:r>
            <a:r>
              <a:rPr lang="en-GB" sz="2400" dirty="0" err="1">
                <a:solidFill>
                  <a:srgbClr val="FFFFFF"/>
                </a:solidFill>
              </a:rPr>
              <a:t>groot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zijn</a:t>
            </a:r>
            <a:r>
              <a:rPr lang="en-GB" sz="2400" dirty="0">
                <a:solidFill>
                  <a:srgbClr val="FFFFFF"/>
                </a:solidFill>
              </a:rPr>
              <a:t>.</a:t>
            </a:r>
            <a:endParaRPr lang="en-BE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97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2998" y="3824286"/>
            <a:ext cx="2592000" cy="2341563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6725" y="3824286"/>
            <a:ext cx="2592000" cy="234156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134" y="3824286"/>
            <a:ext cx="2592000" cy="2341563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1109B-0D03-3146-8319-CBFB9DD16A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9862" y="3824286"/>
            <a:ext cx="2592000" cy="2341563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A0E6C7-0741-B247-8D4A-D78126B3E4D7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7D0548E-50BA-174C-A379-E1B0E1DDD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A458720-2651-CD44-A0FE-94FC47E50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134" y="2655589"/>
            <a:ext cx="2592000" cy="10766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</a:t>
            </a:r>
            <a:br>
              <a:rPr lang="en-BE" dirty="0"/>
            </a:br>
            <a:r>
              <a:rPr lang="en-BE" dirty="0"/>
              <a:t>toe te voegen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FF19EE59-C780-614F-B058-9FEA6EB78AB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62998" y="2655589"/>
            <a:ext cx="2592000" cy="10766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</a:t>
            </a:r>
            <a:br>
              <a:rPr lang="en-BE" dirty="0"/>
            </a:br>
            <a:r>
              <a:rPr lang="en-BE" dirty="0"/>
              <a:t>toe te voegen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638D1EA5-A71B-CE45-9725-44513B85FBF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9862" y="2655589"/>
            <a:ext cx="2592000" cy="10766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</a:t>
            </a:r>
            <a:br>
              <a:rPr lang="en-BE" dirty="0"/>
            </a:br>
            <a:r>
              <a:rPr lang="en-BE" dirty="0"/>
              <a:t>toe te voegen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E0E8B8A5-5D66-4A49-A745-A001D33AE43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96725" y="2655589"/>
            <a:ext cx="2592000" cy="10766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Klik hier om een foto</a:t>
            </a:r>
            <a:br>
              <a:rPr lang="en-BE" dirty="0"/>
            </a:br>
            <a:r>
              <a:rPr lang="en-BE" dirty="0"/>
              <a:t>toe te voegen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83C78E-0EB5-5B22-885C-D35F6B2B75C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1335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2998" y="3429000"/>
            <a:ext cx="2592000" cy="2736850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6725" y="3429000"/>
            <a:ext cx="2592000" cy="2736850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134" y="3429000"/>
            <a:ext cx="2592000" cy="2736850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1109B-0D03-3146-8319-CBFB9DD16A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9862" y="3429000"/>
            <a:ext cx="2592000" cy="2736850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945E8C-0497-804C-B54A-189E9974F439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13C1D05-C600-1D44-9A57-D278856DB8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638" y="2138142"/>
            <a:ext cx="7198262" cy="10499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om </a:t>
            </a:r>
            <a:r>
              <a:rPr lang="en-GB" dirty="0" err="1"/>
              <a:t>tekst</a:t>
            </a:r>
            <a:r>
              <a:rPr lang="en-GB" dirty="0"/>
              <a:t> in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en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62B9C60-20A9-2343-9A1F-F332FA064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CF004-C7B7-FD60-8EB6-5B991342C48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487866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7681" y="3824288"/>
            <a:ext cx="2066400" cy="2341562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0777" y="3824288"/>
            <a:ext cx="2066400" cy="2341562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1506" y="3824288"/>
            <a:ext cx="2051027" cy="2341562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1109B-0D03-3146-8319-CBFB9DD16A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9229" y="3824289"/>
            <a:ext cx="2066400" cy="2341562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39155B8-57BD-D54A-8AA6-4D0885BC9CD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3275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BE" dirty="0"/>
              <a:t>Foto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BA68FA8-AF51-9147-9B20-8DA810E139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22325" y="3824288"/>
            <a:ext cx="2066400" cy="2341562"/>
          </a:xfrm>
          <a:prstGeom prst="rect">
            <a:avLst/>
          </a:prstGeom>
          <a:solidFill>
            <a:schemeClr val="accent4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30BC7236-7260-2F4A-9BF3-31E79D665BF9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932183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Foto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64E6ECAF-1EB5-DF42-B1DB-6DA7B89BBAF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061091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Foto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E6D1D333-2204-304E-A4DA-2E895C41F46E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7189999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Foto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00E8C410-FA0C-4344-9EE0-38364A7C094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318907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 dirty="0"/>
              <a:t>Foto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3EFC43-E64C-824D-BC9E-38B3766A8EB5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D5C9060-B7F3-B143-A20E-CC89DB123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A5657-3BF9-DA4C-077F-50430B8158C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1755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7682" y="3428999"/>
            <a:ext cx="2066400" cy="2736851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0778" y="3428999"/>
            <a:ext cx="2066400" cy="2736851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134" y="3428999"/>
            <a:ext cx="2066400" cy="2736851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1109B-0D03-3146-8319-CBFB9DD16A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9230" y="3429000"/>
            <a:ext cx="2066400" cy="2736851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BA68FA8-AF51-9147-9B20-8DA810E139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22325" y="3428999"/>
            <a:ext cx="2066400" cy="2736851"/>
          </a:xfrm>
          <a:prstGeom prst="rect">
            <a:avLst/>
          </a:prstGeom>
          <a:solidFill>
            <a:schemeClr val="accent4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FB7B3C-C4A3-274A-B569-ECBA9420CD8C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7CE9C74-D8A2-3041-8CEE-4CD4B76BE2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638" y="2138142"/>
            <a:ext cx="7198262" cy="10499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om </a:t>
            </a:r>
            <a:r>
              <a:rPr lang="en-GB" dirty="0" err="1"/>
              <a:t>tekst</a:t>
            </a:r>
            <a:r>
              <a:rPr lang="en-GB" dirty="0"/>
              <a:t> in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en-B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1F7D44-EE58-514C-9069-3B8119715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94207F-FD17-2FEB-4E61-3F95E3B4AD0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80017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inhoudstafel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69C9FF7-4913-A044-93FF-B74F0E8C0A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0263" y="2345308"/>
            <a:ext cx="540000" cy="68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1</a:t>
            </a:r>
            <a:endParaRPr lang="en-BE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CEF6F905-EB04-C641-95F2-1A5B71C2C8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5404" y="2345308"/>
            <a:ext cx="540000" cy="68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2</a:t>
            </a:r>
            <a:endParaRPr lang="en-B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32933F0-EDE8-0041-913F-FD3A9CFDD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0263" y="4118091"/>
            <a:ext cx="540000" cy="68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3</a:t>
            </a:r>
            <a:endParaRPr lang="en-BE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69E454F-AE15-C943-9963-BF01523729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1957" y="4118091"/>
            <a:ext cx="540000" cy="68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4</a:t>
            </a:r>
            <a:endParaRPr lang="en-BE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4DDD1C9-D76E-814E-AF1D-EC6537775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0263" y="3141677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FE68504-4939-9B44-977C-F7684561A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0263" y="3604139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BA400DE-6841-DA45-B833-0A5D57BA69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5404" y="3141677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CEEA4FD-C188-6743-AC61-FCDE6C0C12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5403" y="3604139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15285F-7044-6E4A-98B5-79290EF53B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0264" y="4847105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CBB9E2-1701-1B41-8BFE-771144DEBB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0263" y="5309567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00EA9A5F-A347-F24E-BE3A-8367D5560F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61957" y="4847105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3B33BE07-5FCE-B04A-AE7C-964C7012C25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1956" y="5309567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6F9EF-A3DF-9740-A36C-9D0DFCD87F22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4679AF-E914-0942-B0B2-1D75F61EC8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Inhoudstafel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22034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inhoudstafel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2D0CD37-D2EB-0E43-8C2F-C4D356D9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7994" y="1565576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1</a:t>
            </a:r>
            <a:endParaRPr lang="en-BE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9A53AA7-1FAE-3141-B8B9-785E5CA53B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2137" y="1565576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2</a:t>
            </a:r>
            <a:endParaRPr lang="en-BE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76B1B7E-AEE1-8245-AE92-1A852C7CAB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14168" y="3042683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3</a:t>
            </a:r>
            <a:endParaRPr lang="en-BE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51F0AEA-DDF2-2F43-800D-31DF8956C9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2137" y="3042683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4</a:t>
            </a:r>
            <a:endParaRPr lang="en-BE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28055B8-38DF-7144-91D3-B4D4950200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14168" y="4621391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5</a:t>
            </a:r>
            <a:endParaRPr lang="en-BE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024E072A-EB05-6E45-9859-176C6BFE95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2137" y="4621391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6</a:t>
            </a:r>
            <a:endParaRPr lang="en-BE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E76B58-0A37-D049-AA4E-7E8128959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0263" y="2292292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33D732-3DBF-344D-9AC3-7569E6A29E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0263" y="2754754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8E64B36-CEAD-7544-8FC1-721FC34FB7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9756" y="2292292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632B05A-644F-8C4B-9383-66713034BC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69756" y="2754754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760F9CBB-4B79-644A-B3DA-4B4BE33D20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00263" y="3778192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18505A8-A72E-BF44-90B9-69E6D30205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00263" y="4240654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C56A658-9690-454A-88E4-B051E33BE69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9756" y="3778192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33E2A74-0576-9047-9335-F4D7C2CBAB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69756" y="4240654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06744C3-36C3-F240-A2A6-80E3514E6F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0263" y="5353899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5AF05E71-8215-6E48-8AB3-5D9F765678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00263" y="5816361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9F2DF6FC-A716-C840-B739-B04B88BF8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69756" y="5353899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9201D39D-863A-F142-BA1C-A52A828B40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69756" y="5816361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F8557B-244B-BB46-8374-91B385B812CB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9662B8F-8EBF-9246-9690-06F432375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Inhoudstafel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0457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titel slide-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8640"/>
            <a:ext cx="10515600" cy="13255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6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D8B838-1B86-9642-B5FB-D4993A3FAD6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4300D-2E32-7A47-9714-E4B0EEDDC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83154" y="2332159"/>
            <a:ext cx="2808846" cy="426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0">
                <a:solidFill>
                  <a:srgbClr val="FFFFFF">
                    <a:alpha val="50000"/>
                  </a:srgb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1</a:t>
            </a:r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35B83-105A-CB47-8E81-083E24EE3667}"/>
              </a:ext>
            </a:extLst>
          </p:cNvPr>
          <p:cNvSpPr txBox="1"/>
          <p:nvPr userDrawn="1"/>
        </p:nvSpPr>
        <p:spPr>
          <a:xfrm>
            <a:off x="803275" y="-571457"/>
            <a:ext cx="792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>
                <a:solidFill>
                  <a:srgbClr val="FFFFFF"/>
                </a:solidFill>
              </a:rPr>
              <a:t>! Gebruik slechts één soort titel slide per presentatie 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CD8EB6C-779B-644F-836E-51FE4AC97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0263" y="4450684"/>
            <a:ext cx="6624637" cy="95342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ondertitel</a:t>
            </a:r>
            <a:r>
              <a:rPr lang="en-GB"/>
              <a:t>, </a:t>
            </a:r>
            <a:r>
              <a:rPr lang="en-GB" err="1"/>
              <a:t>kort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krachtig</a:t>
            </a:r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3EBC5C-3931-3043-AAE3-7CD44FBDC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47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titel slide-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8640"/>
            <a:ext cx="9218613" cy="13255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6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D8B838-1B86-9642-B5FB-D4993A3FAD6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30C25A2-B2F6-7B44-91FC-0BB4DF8E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80207" y="-646165"/>
            <a:ext cx="4144010" cy="414401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softEdge rad="0"/>
          </a:effectLst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BE"/>
              <a:t>Klik hier om een foto toe te voegen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074BB-4E5D-2E4C-B0E3-6D90F89A30A9}"/>
              </a:ext>
            </a:extLst>
          </p:cNvPr>
          <p:cNvSpPr txBox="1"/>
          <p:nvPr userDrawn="1"/>
        </p:nvSpPr>
        <p:spPr>
          <a:xfrm>
            <a:off x="803275" y="-571457"/>
            <a:ext cx="792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>
                <a:solidFill>
                  <a:srgbClr val="FFFFFF"/>
                </a:solidFill>
              </a:rPr>
              <a:t>! Gebruik slechts één soort titel slide per presentatie 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74AE7C-72F7-5841-8495-10D7D1537E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0263" y="4450684"/>
            <a:ext cx="6624637" cy="95342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ondertitel</a:t>
            </a:r>
            <a:r>
              <a:rPr lang="en-GB"/>
              <a:t>, </a:t>
            </a:r>
            <a:r>
              <a:rPr lang="en-GB" err="1"/>
              <a:t>kort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krachtig</a:t>
            </a:r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7C4AEA8-40C9-624A-B820-C9982744A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14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basi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7" y="2354163"/>
            <a:ext cx="9862088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Bullet points</a:t>
            </a:r>
          </a:p>
          <a:p>
            <a:pPr lvl="0"/>
            <a:r>
              <a:rPr lang="en-GB"/>
              <a:t>Om </a:t>
            </a:r>
            <a:r>
              <a:rPr lang="en-GB" err="1"/>
              <a:t>aandacht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geven</a:t>
            </a:r>
            <a:endParaRPr lang="en-GB"/>
          </a:p>
          <a:p>
            <a:pPr lvl="0"/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structuur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bieden</a:t>
            </a:r>
            <a:endParaRPr lang="en-GB"/>
          </a:p>
          <a:p>
            <a:pPr lvl="0"/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belangrijke</a:t>
            </a:r>
            <a:r>
              <a:rPr lang="en-GB"/>
              <a:t> </a:t>
            </a:r>
            <a:r>
              <a:rPr lang="en-GB" err="1"/>
              <a:t>informatie</a:t>
            </a:r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F0E347-5759-754E-A738-610464C8B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14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basis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7" y="1692012"/>
            <a:ext cx="9862087" cy="4399404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Bullet points</a:t>
            </a:r>
          </a:p>
          <a:p>
            <a:pPr lvl="0"/>
            <a:r>
              <a:rPr lang="en-GB"/>
              <a:t>Om </a:t>
            </a:r>
            <a:r>
              <a:rPr lang="en-GB" err="1"/>
              <a:t>aandacht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geven</a:t>
            </a:r>
            <a:endParaRPr lang="en-GB"/>
          </a:p>
          <a:p>
            <a:pPr lvl="0"/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structuur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bieden</a:t>
            </a:r>
            <a:endParaRPr lang="en-GB"/>
          </a:p>
          <a:p>
            <a:pPr lvl="0"/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belangrijke</a:t>
            </a:r>
            <a:r>
              <a:rPr lang="en-GB"/>
              <a:t> </a:t>
            </a:r>
            <a:r>
              <a:rPr lang="en-GB" err="1"/>
              <a:t>informatie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F0E347-5759-754E-A738-610464C8B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oeren-en-partners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A07253-190C-D84B-A9FF-FA19A7E5D3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275" y="2324459"/>
            <a:ext cx="3420000" cy="247614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FontTx/>
              <a:buNone/>
              <a:defRPr sz="2000" b="0" i="0">
                <a:latin typeface="Cambria" panose="02040503050406030204" pitchFamily="18" charset="0"/>
              </a:defRPr>
            </a:lvl1pPr>
          </a:lstStyle>
          <a:p>
            <a:r>
              <a:rPr lang="en-BE" dirty="0"/>
              <a:t>Hier klikken om een foto toe te voegen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93628-688D-994D-8C7A-154F19BD4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461" y="1410059"/>
            <a:ext cx="10579264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Boerenbond</a:t>
            </a:r>
            <a:r>
              <a:rPr lang="en-GB" dirty="0"/>
              <a:t> in </a:t>
            </a:r>
            <a:r>
              <a:rPr lang="en-GB" dirty="0" err="1"/>
              <a:t>partnerschap</a:t>
            </a:r>
            <a:r>
              <a:rPr lang="en-GB" dirty="0"/>
              <a:t> met</a:t>
            </a:r>
            <a:endParaRPr lang="en-BE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6E6D848-EBEF-9A45-8ECD-A1E6941367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86000" y="2324459"/>
            <a:ext cx="3420000" cy="247614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FontTx/>
              <a:buNone/>
              <a:defRPr sz="2000" b="0" i="0">
                <a:latin typeface="Cambria" panose="02040503050406030204" pitchFamily="18" charset="0"/>
              </a:defRPr>
            </a:lvl1pPr>
          </a:lstStyle>
          <a:p>
            <a:r>
              <a:rPr lang="en-BE" dirty="0"/>
              <a:t>Hier klikken om een foto toe te voegen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14999AE-1195-1E48-A083-E495D239F7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2655" y="2324459"/>
            <a:ext cx="3420000" cy="247614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FontTx/>
              <a:buNone/>
              <a:defRPr sz="2000" b="0" i="0">
                <a:latin typeface="Cambria" panose="02040503050406030204" pitchFamily="18" charset="0"/>
              </a:defRPr>
            </a:lvl1pPr>
          </a:lstStyle>
          <a:p>
            <a:r>
              <a:rPr lang="en-BE" dirty="0"/>
              <a:t>Hier klikken om een foto toe te voegen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B52CD-366B-694D-A06C-6993A08698F0}"/>
              </a:ext>
            </a:extLst>
          </p:cNvPr>
          <p:cNvSpPr txBox="1"/>
          <p:nvPr userDrawn="1"/>
        </p:nvSpPr>
        <p:spPr>
          <a:xfrm>
            <a:off x="707861" y="-1200329"/>
            <a:ext cx="79216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BE" sz="2400" dirty="0">
                <a:solidFill>
                  <a:srgbClr val="FFFFFF"/>
                </a:solidFill>
              </a:rPr>
              <a:t>1. Plaats het logo</a:t>
            </a:r>
          </a:p>
          <a:p>
            <a:r>
              <a:rPr lang="en-BE" sz="2400" dirty="0">
                <a:solidFill>
                  <a:srgbClr val="FFFFFF"/>
                </a:solidFill>
              </a:rPr>
              <a:t>2. </a:t>
            </a:r>
            <a:r>
              <a:rPr lang="en-GB" sz="2400" dirty="0" err="1">
                <a:solidFill>
                  <a:srgbClr val="FFFFFF"/>
                </a:solidFill>
              </a:rPr>
              <a:t>Selecteer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BE" sz="2400" dirty="0">
                <a:solidFill>
                  <a:srgbClr val="FFFFFF"/>
                </a:solidFill>
              </a:rPr>
              <a:t>bijsnijden </a:t>
            </a:r>
          </a:p>
          <a:p>
            <a:r>
              <a:rPr lang="en-BE" sz="2400" dirty="0">
                <a:solidFill>
                  <a:srgbClr val="FFFFFF"/>
                </a:solidFill>
              </a:rPr>
              <a:t>3. </a:t>
            </a:r>
            <a:r>
              <a:rPr lang="en-GB" sz="2400" dirty="0" err="1">
                <a:solidFill>
                  <a:srgbClr val="FFFFFF"/>
                </a:solidFill>
              </a:rPr>
              <a:t>Schaal</a:t>
            </a:r>
            <a:r>
              <a:rPr lang="en-GB" sz="2400" dirty="0">
                <a:solidFill>
                  <a:srgbClr val="FFFFFF"/>
                </a:solidFill>
              </a:rPr>
              <a:t> de 3 logos </a:t>
            </a:r>
            <a:r>
              <a:rPr lang="en-GB" sz="2400" dirty="0" err="1">
                <a:solidFill>
                  <a:srgbClr val="FFFFFF"/>
                </a:solidFill>
              </a:rPr>
              <a:t>zodat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ze</a:t>
            </a:r>
            <a:r>
              <a:rPr lang="en-GB" sz="2400" dirty="0">
                <a:solidFill>
                  <a:srgbClr val="FFFFFF"/>
                </a:solidFill>
              </a:rPr>
              <a:t> even </a:t>
            </a:r>
            <a:r>
              <a:rPr lang="en-GB" sz="2400" dirty="0" err="1">
                <a:solidFill>
                  <a:srgbClr val="FFFFFF"/>
                </a:solidFill>
              </a:rPr>
              <a:t>groot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zijn</a:t>
            </a:r>
            <a:r>
              <a:rPr lang="en-GB" sz="2400" dirty="0">
                <a:solidFill>
                  <a:srgbClr val="FFFFFF"/>
                </a:solidFill>
              </a:rPr>
              <a:t>.</a:t>
            </a:r>
            <a:endParaRPr lang="en-BE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49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kolommen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9" y="2354163"/>
            <a:ext cx="4569362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Bullet points</a:t>
            </a:r>
          </a:p>
          <a:p>
            <a:pPr lvl="0"/>
            <a:r>
              <a:rPr lang="en-GB"/>
              <a:t>Om </a:t>
            </a:r>
            <a:r>
              <a:rPr lang="en-GB" err="1"/>
              <a:t>aandacht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geven</a:t>
            </a:r>
            <a:endParaRPr lang="en-GB"/>
          </a:p>
          <a:p>
            <a:pPr lvl="0"/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structuur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bieden</a:t>
            </a:r>
            <a:endParaRPr lang="en-GB"/>
          </a:p>
          <a:p>
            <a:pPr lvl="0"/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belangrijke</a:t>
            </a:r>
            <a:r>
              <a:rPr lang="en-GB"/>
              <a:t> </a:t>
            </a:r>
            <a:r>
              <a:rPr lang="en-GB" err="1"/>
              <a:t>informatie</a:t>
            </a:r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F0E347-5759-754E-A738-610464C8B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7CD8679-A3DF-0741-B1AD-BE7E083374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219" y="2354163"/>
            <a:ext cx="4569362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Bullet points</a:t>
            </a:r>
          </a:p>
          <a:p>
            <a:pPr lvl="0"/>
            <a:r>
              <a:rPr lang="en-GB"/>
              <a:t>Om </a:t>
            </a:r>
            <a:r>
              <a:rPr lang="en-GB" err="1"/>
              <a:t>aandacht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geven</a:t>
            </a:r>
            <a:endParaRPr lang="en-GB"/>
          </a:p>
          <a:p>
            <a:pPr lvl="0"/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structuur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bieden</a:t>
            </a:r>
            <a:endParaRPr lang="en-GB"/>
          </a:p>
          <a:p>
            <a:pPr lvl="0"/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belangrijke</a:t>
            </a:r>
            <a:r>
              <a:rPr lang="en-GB"/>
              <a:t> </a:t>
            </a:r>
            <a:r>
              <a:rPr lang="en-GB" err="1"/>
              <a:t>informatie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68749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fot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748795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1963" y="2354163"/>
            <a:ext cx="6626761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Bullet points</a:t>
            </a:r>
          </a:p>
          <a:p>
            <a:pPr lvl="0"/>
            <a:r>
              <a:rPr lang="en-GB"/>
              <a:t>Om </a:t>
            </a:r>
            <a:r>
              <a:rPr lang="en-GB" err="1"/>
              <a:t>aandacht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geven</a:t>
            </a:r>
            <a:endParaRPr lang="en-GB"/>
          </a:p>
          <a:p>
            <a:pPr lvl="0"/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structuur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bieden</a:t>
            </a:r>
            <a:endParaRPr lang="en-GB"/>
          </a:p>
          <a:p>
            <a:pPr lvl="0"/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belangrijke</a:t>
            </a:r>
            <a:r>
              <a:rPr lang="en-GB"/>
              <a:t> </a:t>
            </a:r>
            <a:r>
              <a:rPr lang="en-GB" err="1"/>
              <a:t>informatie</a:t>
            </a:r>
            <a:endParaRPr lang="en-BE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9818BB3-A645-5341-9155-F1C577FAF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432175" cy="6165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 toe te voegen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5834DE-EF59-E241-A8C1-5F64D2762CEA}"/>
              </a:ext>
            </a:extLst>
          </p:cNvPr>
          <p:cNvSpPr/>
          <p:nvPr userDrawn="1"/>
        </p:nvSpPr>
        <p:spPr>
          <a:xfrm>
            <a:off x="4038600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50864B7-1F56-884A-A076-3059D267E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76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foto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8" y="2354163"/>
            <a:ext cx="6626761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Bullet points</a:t>
            </a:r>
          </a:p>
          <a:p>
            <a:pPr lvl="0"/>
            <a:r>
              <a:rPr lang="en-GB"/>
              <a:t>Om </a:t>
            </a:r>
            <a:r>
              <a:rPr lang="en-GB" err="1"/>
              <a:t>aandacht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geven</a:t>
            </a:r>
            <a:endParaRPr lang="en-GB"/>
          </a:p>
          <a:p>
            <a:pPr lvl="0"/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structuur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bieden</a:t>
            </a:r>
            <a:endParaRPr lang="en-GB"/>
          </a:p>
          <a:p>
            <a:pPr lvl="0"/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belangrijke</a:t>
            </a:r>
            <a:r>
              <a:rPr lang="en-GB"/>
              <a:t> </a:t>
            </a:r>
            <a:r>
              <a:rPr lang="en-GB" err="1"/>
              <a:t>informatie</a:t>
            </a:r>
            <a:endParaRPr lang="en-BE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9818BB3-A645-5341-9155-F1C577FAF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24901" y="0"/>
            <a:ext cx="3467100" cy="6165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 toe te voegen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F0E347-5759-754E-A738-610464C8B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8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tekst-fot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748795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4038600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1963" y="2354163"/>
            <a:ext cx="6626761" cy="33184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1200"/>
              </a:spcAft>
              <a:buClr>
                <a:schemeClr val="bg1"/>
              </a:buClr>
              <a:buNone/>
              <a:defRPr>
                <a:latin typeface="Cambria" panose="02040503050406030204" pitchFamily="18" charset="0"/>
              </a:defRPr>
            </a:lvl1pPr>
          </a:lstStyle>
          <a:p>
            <a:pPr algn="l"/>
            <a:r>
              <a:rPr lang="en-BE" sz="2800"/>
              <a:t>Lopende copy over meerdere lijnen.</a:t>
            </a:r>
            <a:br>
              <a:rPr lang="en-BE" sz="2800"/>
            </a:br>
            <a:r>
              <a:rPr lang="en-GB" sz="2800"/>
              <a:t>Lorem ipsum </a:t>
            </a:r>
            <a:r>
              <a:rPr lang="en-GB" sz="2800" err="1"/>
              <a:t>dolor</a:t>
            </a:r>
            <a:r>
              <a:rPr lang="en-GB" sz="2800"/>
              <a:t> sit </a:t>
            </a:r>
            <a:r>
              <a:rPr lang="en-GB" sz="2800" err="1"/>
              <a:t>amet</a:t>
            </a:r>
            <a:r>
              <a:rPr lang="en-GB" sz="2800"/>
              <a:t>, </a:t>
            </a:r>
            <a:r>
              <a:rPr lang="en-GB" sz="2800" err="1"/>
              <a:t>consectetuer</a:t>
            </a:r>
            <a:r>
              <a:rPr lang="en-GB" sz="2800"/>
              <a:t> </a:t>
            </a:r>
            <a:r>
              <a:rPr lang="en-GB" sz="2800" err="1"/>
              <a:t>adipiscing</a:t>
            </a:r>
            <a:r>
              <a:rPr lang="en-GB" sz="2800"/>
              <a:t> </a:t>
            </a:r>
            <a:r>
              <a:rPr lang="en-GB" sz="2800" err="1"/>
              <a:t>elit</a:t>
            </a:r>
            <a:r>
              <a:rPr lang="en-GB" sz="2800"/>
              <a:t>. Maecenas </a:t>
            </a:r>
            <a:r>
              <a:rPr lang="en-GB" sz="2800" err="1"/>
              <a:t>porttitor</a:t>
            </a:r>
            <a:r>
              <a:rPr lang="en-GB" sz="2800"/>
              <a:t> </a:t>
            </a:r>
            <a:r>
              <a:rPr lang="en-GB" sz="2800" err="1"/>
              <a:t>congue</a:t>
            </a:r>
            <a:r>
              <a:rPr lang="en-GB" sz="2800"/>
              <a:t> </a:t>
            </a:r>
            <a:r>
              <a:rPr lang="en-GB" sz="2800" err="1"/>
              <a:t>massa</a:t>
            </a:r>
            <a:r>
              <a:rPr lang="en-GB" sz="2800"/>
              <a:t>. </a:t>
            </a:r>
            <a:r>
              <a:rPr lang="en-GB" sz="2800" err="1"/>
              <a:t>Fusce</a:t>
            </a:r>
            <a:r>
              <a:rPr lang="en-GB" sz="2800"/>
              <a:t> </a:t>
            </a:r>
            <a:r>
              <a:rPr lang="en-GB" sz="2800" err="1"/>
              <a:t>posuere</a:t>
            </a:r>
            <a:r>
              <a:rPr lang="en-GB" sz="2800"/>
              <a:t>, magna </a:t>
            </a:r>
            <a:r>
              <a:rPr lang="en-GB" sz="2800" err="1"/>
              <a:t>sed</a:t>
            </a:r>
            <a:r>
              <a:rPr lang="en-GB" sz="2800"/>
              <a:t> pulvinar </a:t>
            </a:r>
            <a:r>
              <a:rPr lang="en-GB" sz="2800" err="1"/>
              <a:t>ultricies</a:t>
            </a:r>
            <a:r>
              <a:rPr lang="en-GB" sz="2800"/>
              <a:t>, </a:t>
            </a:r>
            <a:r>
              <a:rPr lang="en-GB" sz="2800" err="1"/>
              <a:t>purus</a:t>
            </a:r>
            <a:r>
              <a:rPr lang="en-GB" sz="2800"/>
              <a:t> </a:t>
            </a:r>
            <a:r>
              <a:rPr lang="en-GB" sz="2800" err="1"/>
              <a:t>lectus</a:t>
            </a:r>
            <a:r>
              <a:rPr lang="en-GB" sz="2800"/>
              <a:t> </a:t>
            </a:r>
            <a:r>
              <a:rPr lang="en-GB" sz="2800" err="1"/>
              <a:t>malesuada</a:t>
            </a:r>
            <a:r>
              <a:rPr lang="en-GB" sz="2800"/>
              <a:t> libero, sit </a:t>
            </a:r>
            <a:r>
              <a:rPr lang="en-GB" sz="2800" err="1"/>
              <a:t>amet</a:t>
            </a:r>
            <a:r>
              <a:rPr lang="en-GB" sz="2800"/>
              <a:t> </a:t>
            </a:r>
            <a:r>
              <a:rPr lang="en-GB" sz="2800" err="1"/>
              <a:t>commodo</a:t>
            </a:r>
            <a:r>
              <a:rPr lang="en-GB" sz="2800"/>
              <a:t> magna eros </a:t>
            </a:r>
            <a:r>
              <a:rPr lang="en-GB" sz="2800" err="1"/>
              <a:t>quis</a:t>
            </a:r>
            <a:r>
              <a:rPr lang="en-GB" sz="2800"/>
              <a:t> </a:t>
            </a:r>
            <a:r>
              <a:rPr lang="en-GB" sz="2800" err="1"/>
              <a:t>urna</a:t>
            </a:r>
            <a:r>
              <a:rPr lang="en-GB" sz="2800"/>
              <a:t>.</a:t>
            </a:r>
            <a:endParaRPr lang="en-BE" sz="280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9818BB3-A645-5341-9155-F1C577FAF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432175" cy="6165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 toe te voegen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D1E058-B152-9146-9B46-C0FA291DE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64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foto-rond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43306"/>
            <a:ext cx="5292724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Bullet points</a:t>
            </a:r>
          </a:p>
          <a:p>
            <a:pPr lvl="0"/>
            <a:r>
              <a:rPr lang="en-GB"/>
              <a:t>Om </a:t>
            </a:r>
            <a:r>
              <a:rPr lang="en-GB" err="1"/>
              <a:t>aandacht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geven</a:t>
            </a:r>
            <a:endParaRPr lang="en-GB"/>
          </a:p>
          <a:p>
            <a:pPr lvl="0"/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structuur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bieden</a:t>
            </a:r>
            <a:endParaRPr lang="en-GB"/>
          </a:p>
          <a:p>
            <a:pPr lvl="0"/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belangrijke</a:t>
            </a:r>
            <a:r>
              <a:rPr lang="en-GB"/>
              <a:t> </a:t>
            </a:r>
            <a:r>
              <a:rPr lang="en-GB" err="1"/>
              <a:t>informatie</a:t>
            </a:r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E4E07EF-C6BA-6A43-B9DF-D753F7CE25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3275" y="1909501"/>
            <a:ext cx="3896880" cy="389688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softEdge rad="0"/>
          </a:effectLst>
        </p:spPr>
        <p:txBody>
          <a:bodyPr anchor="ctr" anchorCtr="0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BE"/>
              <a:t>Klik hier om een foto toe te voegen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4E6D63B-0581-0446-A47D-350124628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8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foto-rond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8" y="2354163"/>
            <a:ext cx="5630907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/>
              <a:t>Bullet points</a:t>
            </a:r>
          </a:p>
          <a:p>
            <a:pPr lvl="0"/>
            <a:r>
              <a:rPr lang="en-GB"/>
              <a:t>Om </a:t>
            </a:r>
            <a:r>
              <a:rPr lang="en-GB" err="1"/>
              <a:t>aandacht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geven</a:t>
            </a:r>
            <a:endParaRPr lang="en-GB"/>
          </a:p>
          <a:p>
            <a:pPr lvl="0"/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structuur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bieden</a:t>
            </a:r>
            <a:endParaRPr lang="en-GB"/>
          </a:p>
          <a:p>
            <a:pPr lvl="0"/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belangrijke</a:t>
            </a:r>
            <a:r>
              <a:rPr lang="en-GB"/>
              <a:t> </a:t>
            </a:r>
            <a:r>
              <a:rPr lang="en-GB" err="1"/>
              <a:t>informatie</a:t>
            </a:r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6565083B-8DAD-064C-99B5-AB44BC88FC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91845" y="1909501"/>
            <a:ext cx="3896880" cy="389688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softEdge rad="0"/>
          </a:effectLst>
        </p:spPr>
        <p:txBody>
          <a:bodyPr anchor="ctr" anchorCtr="0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BE"/>
              <a:t>Klik hier om een foto toe te voegen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E5D91-BB2E-484D-B19E-0C3FCFCC2DD6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437050E-6083-8F4A-ABF2-E3CC019429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7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638095"/>
            <a:ext cx="6343759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 i="1">
                <a:solidFill>
                  <a:schemeClr val="accent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6B1DF6-B77E-BC45-890C-FC236DDF98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91400" y="0"/>
            <a:ext cx="4800600" cy="61658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 toe te voegen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814417-A28D-844A-B2C6-F0AF493AB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8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 slide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CF7421-BFFF-2B40-A7D4-CF195BBCA09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52FEA4-D011-7747-BF1C-5C7327E607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33446"/>
            <a:ext cx="12192000" cy="453240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 toe te voegen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E0669B-89CE-AE4E-BBA3-0298C83688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0BFD28-DB93-914C-AE73-D0B31B22293A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662C9D-4E48-7141-95D4-2FEF29FAE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45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CF7421-BFFF-2B40-A7D4-CF195BBCA09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52FEA4-D011-7747-BF1C-5C7327E607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28663"/>
            <a:ext cx="12192000" cy="54371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Hier klikken om foto toe te voegen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9FA4FB5-7C79-2149-A68C-AE0E3EF00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33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CF7421-BFFF-2B40-A7D4-CF195BBCA09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E554D1BF-F1BD-9143-9E83-BAE780097BE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728664"/>
            <a:ext cx="12192000" cy="54371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 err="1"/>
              <a:t>Klik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foto</a:t>
            </a:r>
            <a:r>
              <a:rPr lang="en-GB"/>
              <a:t>, video</a:t>
            </a:r>
            <a:br>
              <a:rPr lang="en-GB"/>
            </a:br>
            <a:r>
              <a:rPr lang="en-GB"/>
              <a:t>of </a:t>
            </a:r>
            <a:r>
              <a:rPr lang="en-GB" err="1"/>
              <a:t>grafiek</a:t>
            </a:r>
            <a:r>
              <a:rPr lang="en-GB"/>
              <a:t> toe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F9593E-4B20-CE43-9762-5C123B6B6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5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inhoudstafel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69C9FF7-4913-A044-93FF-B74F0E8C0A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0263" y="2345308"/>
            <a:ext cx="540000" cy="68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1</a:t>
            </a:r>
            <a:endParaRPr lang="en-BE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CEF6F905-EB04-C641-95F2-1A5B71C2C8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5404" y="2345308"/>
            <a:ext cx="540000" cy="68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2</a:t>
            </a:r>
            <a:endParaRPr lang="en-BE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32933F0-EDE8-0041-913F-FD3A9CFDD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0263" y="4118091"/>
            <a:ext cx="540000" cy="68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3</a:t>
            </a:r>
            <a:endParaRPr lang="en-BE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69E454F-AE15-C943-9963-BF01523729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1957" y="4118091"/>
            <a:ext cx="540000" cy="68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4</a:t>
            </a:r>
            <a:endParaRPr lang="en-B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4DDD1C9-D76E-814E-AF1D-EC65377755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0263" y="3141677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FE68504-4939-9B44-977C-F7684561A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0263" y="3604139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BA400DE-6841-DA45-B833-0A5D57BA69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5404" y="3141677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CEEA4FD-C188-6743-AC61-FCDE6C0C12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5403" y="3604139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15285F-7044-6E4A-98B5-79290EF53B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0264" y="4847105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CBB9E2-1701-1B41-8BFE-771144DEBB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0263" y="5309567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00EA9A5F-A347-F24E-BE3A-8367D5560F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61957" y="4847105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3B33BE07-5FCE-B04A-AE7C-964C7012C25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1956" y="5309567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6F9EF-A3DF-9740-A36C-9D0DFCD87F22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4679AF-E914-0942-B0B2-1D75F61EC8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Inhoudstafel</a:t>
            </a:r>
            <a:endParaRPr lang="en-BE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B18FCA19-A928-CC15-002B-47A24FB51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897418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1-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017985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D8E21-C5BC-8D43-B1A0-1033EE73B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4900" y="5118100"/>
            <a:ext cx="2663825" cy="7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Voornaam</a:t>
            </a:r>
            <a:r>
              <a:rPr lang="en-GB"/>
              <a:t> Naam</a:t>
            </a:r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7A828-873C-CF4D-BAC6-182C0C61E2A8}"/>
              </a:ext>
            </a:extLst>
          </p:cNvPr>
          <p:cNvSpPr/>
          <p:nvPr userDrawn="1"/>
        </p:nvSpPr>
        <p:spPr>
          <a:xfrm>
            <a:off x="8723312" y="5496719"/>
            <a:ext cx="1333500" cy="99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20F6103-8609-FB4F-AC69-85F8B691B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89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2-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0" y="0"/>
            <a:ext cx="12192000" cy="163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378956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D8E21-C5BC-8D43-B1A0-1033EE73B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4900" y="5118100"/>
            <a:ext cx="2663825" cy="7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Voornaam</a:t>
            </a:r>
            <a:r>
              <a:rPr lang="en-GB"/>
              <a:t> Naam</a:t>
            </a:r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7A828-873C-CF4D-BAC6-182C0C61E2A8}"/>
              </a:ext>
            </a:extLst>
          </p:cNvPr>
          <p:cNvSpPr/>
          <p:nvPr userDrawn="1"/>
        </p:nvSpPr>
        <p:spPr>
          <a:xfrm>
            <a:off x="8723312" y="5496719"/>
            <a:ext cx="1333500" cy="99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C8EA-642A-6B46-B0A9-6EE6FDF9B3F4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F63CD60-CEDE-5140-9D0E-A152034EE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9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3-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0" y="0"/>
            <a:ext cx="12192000" cy="163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378956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C8EA-642A-6B46-B0A9-6EE6FDF9B3F4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F3EADF8-6A89-C04B-8CA6-F48E19646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93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4-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017985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CC2332-3873-9742-855A-595984D2B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87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1-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0" y="0"/>
            <a:ext cx="12192000" cy="163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378956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D8E21-C5BC-8D43-B1A0-1033EE73B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4900" y="5118100"/>
            <a:ext cx="2663825" cy="7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Voornaam</a:t>
            </a:r>
            <a:r>
              <a:rPr lang="en-GB"/>
              <a:t> Naam</a:t>
            </a:r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7A828-873C-CF4D-BAC6-182C0C61E2A8}"/>
              </a:ext>
            </a:extLst>
          </p:cNvPr>
          <p:cNvSpPr/>
          <p:nvPr userDrawn="1"/>
        </p:nvSpPr>
        <p:spPr>
          <a:xfrm>
            <a:off x="8723312" y="5496719"/>
            <a:ext cx="1333500" cy="99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C8EA-642A-6B46-B0A9-6EE6FDF9B3F4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1E43AF7-5E8F-1B43-B5A5-3668610A8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89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2-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0" y="0"/>
            <a:ext cx="12192000" cy="1633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378956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B8C8EA-642A-6B46-B0A9-6EE6FDF9B3F4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03BF7AC-68F4-014F-9F62-0B6A75FF7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69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3-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017985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D8E21-C5BC-8D43-B1A0-1033EE73B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24900" y="5118100"/>
            <a:ext cx="2663825" cy="7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Voornaam</a:t>
            </a:r>
            <a:r>
              <a:rPr lang="en-GB"/>
              <a:t> Naam</a:t>
            </a:r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7A828-873C-CF4D-BAC6-182C0C61E2A8}"/>
              </a:ext>
            </a:extLst>
          </p:cNvPr>
          <p:cNvSpPr/>
          <p:nvPr userDrawn="1"/>
        </p:nvSpPr>
        <p:spPr>
          <a:xfrm>
            <a:off x="8723312" y="5496719"/>
            <a:ext cx="1333500" cy="99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248DDE7-D0A3-5144-AFE0-45D6C80BF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46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focus-quote-04-gro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39657-B2E9-4344-88F1-D30FF49D1204}"/>
              </a:ext>
            </a:extLst>
          </p:cNvPr>
          <p:cNvSpPr/>
          <p:nvPr userDrawn="1"/>
        </p:nvSpPr>
        <p:spPr>
          <a:xfrm>
            <a:off x="-15218" y="0"/>
            <a:ext cx="12192000" cy="728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1ECB7-D1F4-474A-9F46-EAC15400D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017985"/>
            <a:ext cx="10585450" cy="2512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5600" b="0" i="1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err="1"/>
              <a:t>Een</a:t>
            </a:r>
            <a:r>
              <a:rPr lang="en-GB"/>
              <a:t> quote,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expressie</a:t>
            </a:r>
            <a:r>
              <a:rPr lang="en-GB"/>
              <a:t>,</a:t>
            </a:r>
            <a:br>
              <a:rPr lang="en-GB"/>
            </a:b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spreuk</a:t>
            </a:r>
            <a:r>
              <a:rPr lang="en-GB"/>
              <a:t>,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betoon</a:t>
            </a:r>
            <a:r>
              <a:rPr lang="en-GB"/>
              <a:t>,</a:t>
            </a:r>
          </a:p>
          <a:p>
            <a:pPr lvl="0"/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uitlating</a:t>
            </a:r>
            <a:r>
              <a:rPr lang="en-GB"/>
              <a:t> van </a:t>
            </a:r>
            <a:r>
              <a:rPr lang="en-GB" err="1"/>
              <a:t>creativiteit</a:t>
            </a:r>
            <a:endParaRPr lang="en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2CA2971-8339-9F40-8F36-D7E4057A2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210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1574" y="3824288"/>
            <a:ext cx="3456000" cy="2341562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2725" y="3824288"/>
            <a:ext cx="3456000" cy="2341562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0422" y="3824288"/>
            <a:ext cx="3456000" cy="2341562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756DD3A-1E80-0546-8088-F6C368C0C1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1667" y="2251075"/>
            <a:ext cx="3456000" cy="14811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</a:t>
            </a:r>
            <a:br>
              <a:rPr lang="en-BE"/>
            </a:br>
            <a:r>
              <a:rPr lang="en-BE"/>
              <a:t>toe te voegen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0361BB-78C8-414E-B7EA-97B2DCBFCCA1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40044E8-3757-FC46-966E-A99C3BB5B3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0610" y="2251075"/>
            <a:ext cx="3456000" cy="14811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</a:t>
            </a:r>
            <a:br>
              <a:rPr lang="en-BE"/>
            </a:br>
            <a:r>
              <a:rPr lang="en-BE"/>
              <a:t>toe te voegen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CA7485CB-317A-324A-806E-0F29A722F7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32724" y="2251075"/>
            <a:ext cx="3456000" cy="14811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</a:t>
            </a:r>
            <a:br>
              <a:rPr lang="en-BE"/>
            </a:br>
            <a:r>
              <a:rPr lang="en-BE"/>
              <a:t>toe te voegen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CDE1A0C-BEFB-D342-8ED6-B3BFA5CA7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0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6429" y="3429000"/>
            <a:ext cx="3492000" cy="2736850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6725" y="3429000"/>
            <a:ext cx="3492000" cy="2736850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133" y="3429000"/>
            <a:ext cx="3492000" cy="2736850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7C9F1-6504-424F-9840-245969C24F2A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3CA6E9-DE8C-F74B-8406-1AB5FEB86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638" y="2138142"/>
            <a:ext cx="7198262" cy="10499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om </a:t>
            </a:r>
            <a:r>
              <a:rPr lang="en-GB" err="1"/>
              <a:t>tekst</a:t>
            </a:r>
            <a:r>
              <a:rPr lang="en-GB"/>
              <a:t>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B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F8DBEB3-85E7-2045-A64A-1B2584565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inhoudstafel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2D0CD37-D2EB-0E43-8C2F-C4D356D9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7994" y="1565576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1</a:t>
            </a:r>
            <a:endParaRPr lang="en-BE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9A53AA7-1FAE-3141-B8B9-785E5CA53B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2137" y="1565576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2</a:t>
            </a:r>
            <a:endParaRPr lang="en-BE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76B1B7E-AEE1-8245-AE92-1A852C7CAB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14168" y="3042683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3</a:t>
            </a:r>
            <a:endParaRPr lang="en-BE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51F0AEA-DDF2-2F43-800D-31DF8956C9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2137" y="3042683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4</a:t>
            </a:r>
            <a:endParaRPr lang="en-BE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28055B8-38DF-7144-91D3-B4D4950200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14168" y="4621391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5</a:t>
            </a:r>
            <a:endParaRPr lang="en-BE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024E072A-EB05-6E45-9859-176C6BFE95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2137" y="4621391"/>
            <a:ext cx="540000" cy="7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6</a:t>
            </a:r>
            <a:endParaRPr lang="en-B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E76B58-0A37-D049-AA4E-7E8128959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0263" y="2292292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33D732-3DBF-344D-9AC3-7569E6A29E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0263" y="2754754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8E64B36-CEAD-7544-8FC1-721FC34FB7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9756" y="2292292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632B05A-644F-8C4B-9383-66713034BC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69756" y="2754754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760F9CBB-4B79-644A-B3DA-4B4BE33D20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00263" y="3778192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18505A8-A72E-BF44-90B9-69E6D30205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00263" y="4240654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C56A658-9690-454A-88E4-B051E33BE69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9756" y="3778192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33E2A74-0576-9047-9335-F4D7C2CBAB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69756" y="4240654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06744C3-36C3-F240-A2A6-80E3514E6F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0263" y="5353899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5AF05E71-8215-6E48-8AB3-5D9F765678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00263" y="5816361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9F2DF6FC-A716-C840-B739-B04B88BF8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69756" y="5353899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9201D39D-863A-F142-BA1C-A52A828B40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69756" y="5816361"/>
            <a:ext cx="3630075" cy="435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Ondertitel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F8557B-244B-BB46-8374-91B385B812CB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9662B8F-8EBF-9246-9690-06F432375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Inhoudstafel</a:t>
            </a:r>
            <a:endParaRPr lang="en-BE" dirty="0"/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115E71F2-974C-6BB0-2EB0-5DD84F66E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16124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2998" y="3824286"/>
            <a:ext cx="2592000" cy="2341563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6725" y="3824286"/>
            <a:ext cx="2592000" cy="234156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134" y="3824286"/>
            <a:ext cx="2592000" cy="2341563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1109B-0D03-3146-8319-CBFB9DD16A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9862" y="3824286"/>
            <a:ext cx="2592000" cy="2341563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A0E6C7-0741-B247-8D4A-D78126B3E4D7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7D0548E-50BA-174C-A379-E1B0E1DDD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A458720-2651-CD44-A0FE-94FC47E50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134" y="2655589"/>
            <a:ext cx="2592000" cy="10766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</a:t>
            </a:r>
            <a:br>
              <a:rPr lang="en-BE"/>
            </a:br>
            <a:r>
              <a:rPr lang="en-BE"/>
              <a:t>toe te voegen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FF19EE59-C780-614F-B058-9FEA6EB78AB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62998" y="2655589"/>
            <a:ext cx="2592000" cy="10766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</a:t>
            </a:r>
            <a:br>
              <a:rPr lang="en-BE"/>
            </a:br>
            <a:r>
              <a:rPr lang="en-BE"/>
              <a:t>toe te voegen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638D1EA5-A71B-CE45-9725-44513B85FBF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9862" y="2655589"/>
            <a:ext cx="2592000" cy="10766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</a:t>
            </a:r>
            <a:br>
              <a:rPr lang="en-BE"/>
            </a:br>
            <a:r>
              <a:rPr lang="en-BE"/>
              <a:t>toe te voegen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E0E8B8A5-5D66-4A49-A745-A001D33AE43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96725" y="2655589"/>
            <a:ext cx="2592000" cy="10766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Klik hier om een foto</a:t>
            </a:r>
            <a:br>
              <a:rPr lang="en-BE"/>
            </a:br>
            <a:r>
              <a:rPr lang="en-BE"/>
              <a:t>toe te voegen</a:t>
            </a:r>
          </a:p>
        </p:txBody>
      </p:sp>
    </p:spTree>
    <p:extLst>
      <p:ext uri="{BB962C8B-B14F-4D97-AF65-F5344CB8AC3E}">
        <p14:creationId xmlns:p14="http://schemas.microsoft.com/office/powerpoint/2010/main" val="3580128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2998" y="3429000"/>
            <a:ext cx="2592000" cy="2736850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6725" y="3429000"/>
            <a:ext cx="2592000" cy="2736850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134" y="3429000"/>
            <a:ext cx="2592000" cy="2736850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1109B-0D03-3146-8319-CBFB9DD16A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9862" y="3429000"/>
            <a:ext cx="2592000" cy="2736850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945E8C-0497-804C-B54A-189E9974F439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13C1D05-C600-1D44-9A57-D278856DB8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638" y="2138142"/>
            <a:ext cx="7198262" cy="10499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om </a:t>
            </a:r>
            <a:r>
              <a:rPr lang="en-GB" err="1"/>
              <a:t>tekst</a:t>
            </a:r>
            <a:r>
              <a:rPr lang="en-GB"/>
              <a:t>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B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62B9C60-20A9-2343-9A1F-F332FA064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9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7681" y="3824288"/>
            <a:ext cx="2066400" cy="2341562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0777" y="3824288"/>
            <a:ext cx="2066400" cy="2341562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1506" y="3824288"/>
            <a:ext cx="2051027" cy="2341562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1109B-0D03-3146-8319-CBFB9DD16A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9229" y="3824289"/>
            <a:ext cx="2066400" cy="2341562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39155B8-57BD-D54A-8AA6-4D0885BC9CD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3275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BE"/>
              <a:t>Foto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BA68FA8-AF51-9147-9B20-8DA810E139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22325" y="3824288"/>
            <a:ext cx="2066400" cy="2341562"/>
          </a:xfrm>
          <a:prstGeom prst="rect">
            <a:avLst/>
          </a:prstGeom>
          <a:solidFill>
            <a:schemeClr val="accent4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30BC7236-7260-2F4A-9BF3-31E79D665BF9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932183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Foto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64E6ECAF-1EB5-DF42-B1DB-6DA7B89BBAF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061091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Foto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E6D1D333-2204-304E-A4DA-2E895C41F46E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7189999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Foto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00E8C410-FA0C-4344-9EE0-38364A7C094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318907" y="2849381"/>
            <a:ext cx="2066400" cy="882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BE"/>
              <a:t>Foto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3EFC43-E64C-824D-BC9E-38B3766A8EB5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D5C9060-B7F3-B143-A20E-CC89DB123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1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kolommen-0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6EAE90-86D1-EF44-828E-C2D69FD19604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4B9D11-982A-004A-9305-445F6EAF6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6"/>
            <a:ext cx="7350125" cy="617716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komt</a:t>
            </a:r>
            <a:r>
              <a:rPr lang="en-GB"/>
              <a:t> </a:t>
            </a:r>
            <a:r>
              <a:rPr lang="en-GB" err="1"/>
              <a:t>hier</a:t>
            </a:r>
            <a:endParaRPr lang="en-BE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344BB35-67C0-BC4C-A332-0235E732F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7682" y="3428999"/>
            <a:ext cx="2066400" cy="2736851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2273847-BA0E-7441-8016-5567179B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0778" y="3428999"/>
            <a:ext cx="2066400" cy="2736851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2051359-5259-1F46-A204-568CDF152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134" y="3428999"/>
            <a:ext cx="2066400" cy="2736851"/>
          </a:xfrm>
          <a:prstGeom prst="rect">
            <a:avLst/>
          </a:prstGeom>
          <a:solidFill>
            <a:schemeClr val="bg1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1109B-0D03-3146-8319-CBFB9DD16A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9230" y="3429000"/>
            <a:ext cx="2066400" cy="2736851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BA68FA8-AF51-9147-9B20-8DA810E139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22325" y="3428999"/>
            <a:ext cx="2066400" cy="2736851"/>
          </a:xfrm>
          <a:prstGeom prst="rect">
            <a:avLst/>
          </a:prstGeom>
          <a:solidFill>
            <a:schemeClr val="accent4"/>
          </a:solidFill>
        </p:spPr>
        <p:txBody>
          <a:bodyPr lIns="108000" tIns="108000" rIns="108000" bIns="108000"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FB7B3C-C4A3-274A-B569-ECBA9420CD8C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7CE9C74-D8A2-3041-8CEE-4CD4B76BE2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638" y="2138142"/>
            <a:ext cx="7198262" cy="10499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om </a:t>
            </a:r>
            <a:r>
              <a:rPr lang="en-GB" err="1"/>
              <a:t>tekst</a:t>
            </a:r>
            <a:r>
              <a:rPr lang="en-GB"/>
              <a:t>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1F7D44-EE58-514C-9069-3B8119715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1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titel slide-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8640"/>
            <a:ext cx="10515600" cy="13255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6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D8B838-1B86-9642-B5FB-D4993A3FAD6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4300D-2E32-7A47-9714-E4B0EEDDC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83154" y="2332159"/>
            <a:ext cx="2808846" cy="426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0">
                <a:solidFill>
                  <a:srgbClr val="FFFFFF">
                    <a:alpha val="50000"/>
                  </a:srgb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1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35B83-105A-CB47-8E81-083E24EE3667}"/>
              </a:ext>
            </a:extLst>
          </p:cNvPr>
          <p:cNvSpPr txBox="1"/>
          <p:nvPr userDrawn="1"/>
        </p:nvSpPr>
        <p:spPr>
          <a:xfrm>
            <a:off x="803275" y="-571457"/>
            <a:ext cx="792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 dirty="0">
                <a:solidFill>
                  <a:srgbClr val="FFFFFF"/>
                </a:solidFill>
              </a:rPr>
              <a:t>! Gebruik slechts één soort titel slide per presentatie 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CD8EB6C-779B-644F-836E-51FE4AC97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0263" y="4450684"/>
            <a:ext cx="6624637" cy="95342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ondertitel</a:t>
            </a:r>
            <a:r>
              <a:rPr lang="en-GB" dirty="0"/>
              <a:t>,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krachtig</a:t>
            </a:r>
            <a:endParaRPr lang="en-B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3EBC5C-3931-3043-AAE3-7CD44FBDC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6A24F40-F9EC-A03D-043A-B40830C47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6682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titel slide-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28640"/>
            <a:ext cx="9218613" cy="13255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6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D8B838-1B86-9642-B5FB-D4993A3FAD6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rgbClr val="FFFFFF"/>
              </a:solidFill>
            </a:endParaRP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30C25A2-B2F6-7B44-91FC-0BB4DF8E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80207" y="-646165"/>
            <a:ext cx="4144010" cy="4144010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softEdge rad="0"/>
          </a:effectLst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BE" dirty="0"/>
              <a:t>Klik hier om een foto toe te voegen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074BB-4E5D-2E4C-B0E3-6D90F89A30A9}"/>
              </a:ext>
            </a:extLst>
          </p:cNvPr>
          <p:cNvSpPr txBox="1"/>
          <p:nvPr userDrawn="1"/>
        </p:nvSpPr>
        <p:spPr>
          <a:xfrm>
            <a:off x="803275" y="-571457"/>
            <a:ext cx="792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 dirty="0">
                <a:solidFill>
                  <a:srgbClr val="FFFFFF"/>
                </a:solidFill>
              </a:rPr>
              <a:t>! Gebruik slechts één soort titel slide per presentatie !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74AE7C-72F7-5841-8495-10D7D1537E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0263" y="4450684"/>
            <a:ext cx="6624637" cy="95342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FFFFF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ondertitel</a:t>
            </a:r>
            <a:r>
              <a:rPr lang="en-GB" dirty="0"/>
              <a:t>,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krachtig</a:t>
            </a:r>
            <a:endParaRPr lang="en-B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7C4AEA8-40C9-624A-B820-C9982744A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16B0D47-666B-2FD8-E49B-A2B2DF3CD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4990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-bullets-basi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1A28-80A2-A04C-A358-7DFE540BD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748795"/>
            <a:ext cx="7350125" cy="69215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3CEFD-5D5F-D84E-B6EB-AE0F63BCF42F}"/>
              </a:ext>
            </a:extLst>
          </p:cNvPr>
          <p:cNvSpPr/>
          <p:nvPr userDrawn="1"/>
        </p:nvSpPr>
        <p:spPr>
          <a:xfrm>
            <a:off x="816193" y="1273757"/>
            <a:ext cx="1284070" cy="9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8CDFC0-CD85-FB4B-A472-24A51A5175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637" y="2354163"/>
            <a:ext cx="9862088" cy="3318488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buClr>
                <a:schemeClr val="bg1"/>
              </a:buCl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GB" dirty="0"/>
              <a:t>Bullet points</a:t>
            </a:r>
          </a:p>
          <a:p>
            <a:pPr lvl="0"/>
            <a:r>
              <a:rPr lang="en-GB" dirty="0"/>
              <a:t>Om </a:t>
            </a:r>
            <a:r>
              <a:rPr lang="en-GB" dirty="0" err="1"/>
              <a:t>aandacht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endParaRPr lang="en-GB" dirty="0"/>
          </a:p>
          <a:p>
            <a:pPr lvl="0"/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structuur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bieden</a:t>
            </a:r>
            <a:endParaRPr lang="en-GB" dirty="0"/>
          </a:p>
          <a:p>
            <a:pPr lvl="0"/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informatie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481D8-9168-7A46-A131-22725124E1BB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CF0E347-5759-754E-A738-610464C8B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997176D-9556-57D8-65A8-AE4E70B50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5969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746330-A399-D648-8C7A-A975852534CA}"/>
              </a:ext>
            </a:extLst>
          </p:cNvPr>
          <p:cNvSpPr/>
          <p:nvPr userDrawn="1"/>
        </p:nvSpPr>
        <p:spPr>
          <a:xfrm>
            <a:off x="0" y="5492750"/>
            <a:ext cx="12192000" cy="136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BD0604-C589-9744-85E9-15B57A4E58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507" y="5853150"/>
            <a:ext cx="2160296" cy="7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2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pos="7174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2162" userDrawn="1">
          <p15:clr>
            <a:srgbClr val="F26B43"/>
          </p15:clr>
        </p15:guide>
        <p15:guide id="7" pos="3001" userDrawn="1">
          <p15:clr>
            <a:srgbClr val="F26B43"/>
          </p15:clr>
        </p15:guide>
        <p15:guide id="8" pos="4656" userDrawn="1">
          <p15:clr>
            <a:srgbClr val="F26B43"/>
          </p15:clr>
        </p15:guide>
        <p15:guide id="9" pos="5496" userDrawn="1">
          <p15:clr>
            <a:srgbClr val="F26B43"/>
          </p15:clr>
        </p15:guide>
        <p15:guide id="10" pos="6335" userDrawn="1">
          <p15:clr>
            <a:srgbClr val="F26B43"/>
          </p15:clr>
        </p15:guide>
        <p15:guide id="11" orient="horz" pos="459" userDrawn="1">
          <p15:clr>
            <a:srgbClr val="F26B43"/>
          </p15:clr>
        </p15:guide>
        <p15:guide id="12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D7EBB4-7B66-DB4F-A9A4-BD0E4DBB28C9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5FDC8A4-DDA0-6B4E-9FCF-DADD92527176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BB277-1912-AD28-5E7F-5C6CD997F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81B5933-EF46-FF4F-8A39-084E60B2A952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255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89" r:id="rId4"/>
    <p:sldLayoutId id="2147483711" r:id="rId5"/>
    <p:sldLayoutId id="2147483713" r:id="rId6"/>
    <p:sldLayoutId id="2147483712" r:id="rId7"/>
    <p:sldLayoutId id="2147483688" r:id="rId8"/>
    <p:sldLayoutId id="2147483692" r:id="rId9"/>
    <p:sldLayoutId id="2147483695" r:id="rId10"/>
    <p:sldLayoutId id="2147483694" r:id="rId11"/>
    <p:sldLayoutId id="2147483693" r:id="rId12"/>
    <p:sldLayoutId id="2147483690" r:id="rId13"/>
    <p:sldLayoutId id="2147483679" r:id="rId14"/>
    <p:sldLayoutId id="2147483697" r:id="rId15"/>
    <p:sldLayoutId id="2147483691" r:id="rId16"/>
    <p:sldLayoutId id="2147483696" r:id="rId17"/>
    <p:sldLayoutId id="2147483705" r:id="rId18"/>
    <p:sldLayoutId id="2147483704" r:id="rId19"/>
    <p:sldLayoutId id="2147483707" r:id="rId20"/>
    <p:sldLayoutId id="2147483709" r:id="rId21"/>
    <p:sldLayoutId id="2147483710" r:id="rId22"/>
    <p:sldLayoutId id="2147483708" r:id="rId23"/>
    <p:sldLayoutId id="2147483698" r:id="rId24"/>
    <p:sldLayoutId id="2147483699" r:id="rId25"/>
    <p:sldLayoutId id="2147483702" r:id="rId26"/>
    <p:sldLayoutId id="2147483700" r:id="rId27"/>
    <p:sldLayoutId id="2147483701" r:id="rId28"/>
    <p:sldLayoutId id="2147483703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2162" userDrawn="1">
          <p15:clr>
            <a:srgbClr val="F26B43"/>
          </p15:clr>
        </p15:guide>
        <p15:guide id="6" pos="3001" userDrawn="1">
          <p15:clr>
            <a:srgbClr val="F26B43"/>
          </p15:clr>
        </p15:guide>
        <p15:guide id="7" pos="4656" userDrawn="1">
          <p15:clr>
            <a:srgbClr val="F26B43"/>
          </p15:clr>
        </p15:guide>
        <p15:guide id="8" pos="5496" userDrawn="1">
          <p15:clr>
            <a:srgbClr val="F26B43"/>
          </p15:clr>
        </p15:guide>
        <p15:guide id="9" pos="6335" userDrawn="1">
          <p15:clr>
            <a:srgbClr val="F26B43"/>
          </p15:clr>
        </p15:guide>
        <p15:guide id="10" pos="7174" userDrawn="1">
          <p15:clr>
            <a:srgbClr val="F26B43"/>
          </p15:clr>
        </p15:guide>
        <p15:guide id="11" orient="horz" pos="459" userDrawn="1">
          <p15:clr>
            <a:srgbClr val="F26B43"/>
          </p15:clr>
        </p15:guide>
        <p15:guide id="12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D7EBB4-7B66-DB4F-A9A4-BD0E4DBB28C9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5FDC8A4-DDA0-6B4E-9FCF-DADD92527176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11507" y="6276633"/>
            <a:ext cx="1192117" cy="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06">
          <p15:clr>
            <a:srgbClr val="F26B43"/>
          </p15:clr>
        </p15:guide>
        <p15:guide id="4" pos="1323">
          <p15:clr>
            <a:srgbClr val="F26B43"/>
          </p15:clr>
        </p15:guide>
        <p15:guide id="5" pos="2162">
          <p15:clr>
            <a:srgbClr val="F26B43"/>
          </p15:clr>
        </p15:guide>
        <p15:guide id="6" pos="3001">
          <p15:clr>
            <a:srgbClr val="F26B43"/>
          </p15:clr>
        </p15:guide>
        <p15:guide id="7" pos="4656">
          <p15:clr>
            <a:srgbClr val="F26B43"/>
          </p15:clr>
        </p15:guide>
        <p15:guide id="8" pos="5496">
          <p15:clr>
            <a:srgbClr val="F26B43"/>
          </p15:clr>
        </p15:guide>
        <p15:guide id="9" pos="6335">
          <p15:clr>
            <a:srgbClr val="F26B43"/>
          </p15:clr>
        </p15:guide>
        <p15:guide id="10" pos="7174">
          <p15:clr>
            <a:srgbClr val="F26B43"/>
          </p15:clr>
        </p15:guide>
        <p15:guide id="11" orient="horz" pos="459">
          <p15:clr>
            <a:srgbClr val="F26B43"/>
          </p15:clr>
        </p15:guide>
        <p15:guide id="12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ijdelijke aanduiding voor afbeelding 41" descr="Afbeelding met buitenshuis, persoon, boom, kleding&#10;&#10;Door AI gegenereerde inhoud is mogelijk onjuist.">
            <a:extLst>
              <a:ext uri="{FF2B5EF4-FFF2-40B4-BE49-F238E27FC236}">
                <a16:creationId xmlns:a16="http://schemas.microsoft.com/office/drawing/2014/main" id="{27599FE7-7165-D791-516B-886DB353C4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227" b="1622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ECC8A-986B-0B33-92FE-7E53E52137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34A31-34C2-22C5-4BC8-DB29F56645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BE" dirty="0"/>
              <a:t>Chris Botterman en Soetkin Crabbe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188BC-22AA-4767-5A38-3900D9F11D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275" y="2730500"/>
            <a:ext cx="9893480" cy="914400"/>
          </a:xfrm>
        </p:spPr>
        <p:txBody>
          <a:bodyPr/>
          <a:lstStyle/>
          <a:p>
            <a:r>
              <a:rPr lang="nl-BE" dirty="0" err="1"/>
              <a:t>Actua</a:t>
            </a:r>
            <a:r>
              <a:rPr lang="nl-BE" dirty="0"/>
              <a:t> tewerkstelling fiscale compensatie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25271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76594-E43C-B8AA-6F5C-B98B06C8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8640"/>
            <a:ext cx="10515600" cy="1722044"/>
          </a:xfrm>
        </p:spPr>
        <p:txBody>
          <a:bodyPr>
            <a:normAutofit/>
          </a:bodyPr>
          <a:lstStyle/>
          <a:p>
            <a:r>
              <a:rPr lang="nl-BE" dirty="0"/>
              <a:t>Stand van zaken na arrest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653C46-89D0-5AB0-9AB2-1F2C94C70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3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CC49EB-0EF2-A061-C23B-4E8344A161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BBDF40-2F68-DBFA-D9BB-83920F01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10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4259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8DCD0-9D8F-7A1F-5F18-F8366E6C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Stand van zaken na arrest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4E4DA4-FAFE-E69C-D11F-7051F91C90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1963" y="2114550"/>
            <a:ext cx="6626761" cy="3558101"/>
          </a:xfrm>
        </p:spPr>
        <p:txBody>
          <a:bodyPr/>
          <a:lstStyle/>
          <a:p>
            <a:r>
              <a:rPr lang="nl-BE" dirty="0"/>
              <a:t>Contacten met de vakbonden </a:t>
            </a:r>
          </a:p>
          <a:p>
            <a:pPr>
              <a:spcAft>
                <a:spcPts val="0"/>
              </a:spcAft>
            </a:pPr>
            <a:r>
              <a:rPr lang="nl-BE" dirty="0"/>
              <a:t>Contact met federale regering </a:t>
            </a:r>
          </a:p>
          <a:p>
            <a:pPr lvl="1"/>
            <a:r>
              <a:rPr lang="nl-BE" dirty="0"/>
              <a:t>Werk en Landbouw: minister </a:t>
            </a:r>
            <a:r>
              <a:rPr lang="nl-BE" dirty="0" err="1"/>
              <a:t>Clarinval</a:t>
            </a:r>
            <a:endParaRPr lang="nl-BE" dirty="0"/>
          </a:p>
          <a:p>
            <a:pPr lvl="1"/>
            <a:r>
              <a:rPr lang="nl-BE" dirty="0"/>
              <a:t>Financiën: minister </a:t>
            </a:r>
            <a:r>
              <a:rPr lang="nl-BE" dirty="0" err="1"/>
              <a:t>Jambon</a:t>
            </a:r>
            <a:endParaRPr lang="nl-BE" dirty="0"/>
          </a:p>
          <a:p>
            <a:pPr lvl="1"/>
            <a:r>
              <a:rPr lang="nl-BE" dirty="0"/>
              <a:t>Begroting: minister Van </a:t>
            </a:r>
            <a:r>
              <a:rPr lang="nl-BE" dirty="0" err="1"/>
              <a:t>Peteghem</a:t>
            </a:r>
            <a:endParaRPr lang="nl-BE" dirty="0"/>
          </a:p>
          <a:p>
            <a:pPr lvl="1"/>
            <a:r>
              <a:rPr lang="nl-BE" dirty="0"/>
              <a:t>Sociale zaken: minister Vandenbroucke</a:t>
            </a:r>
          </a:p>
          <a:p>
            <a:r>
              <a:rPr lang="nl-BE" dirty="0"/>
              <a:t>Contact met FOD Financiën</a:t>
            </a:r>
          </a:p>
          <a:p>
            <a:r>
              <a:rPr lang="nl-BE" dirty="0"/>
              <a:t>Contact met professoren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82B43D-7795-03A0-1D12-08CFEFF87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11</a:t>
            </a:fld>
            <a:endParaRPr lang="en-BE" dirty="0"/>
          </a:p>
        </p:txBody>
      </p:sp>
      <p:pic>
        <p:nvPicPr>
          <p:cNvPr id="12" name="Tijdelijke aanduiding voor afbeelding 11" descr="Twee personen met spraakballonnen">
            <a:extLst>
              <a:ext uri="{FF2B5EF4-FFF2-40B4-BE49-F238E27FC236}">
                <a16:creationId xmlns:a16="http://schemas.microsoft.com/office/drawing/2014/main" id="{9E75C469-79A4-AD21-51AB-C17F5FB942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787" r="12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5261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E05C5-18EA-8752-2C66-81D21D61F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A23BB-9801-372E-7467-8A9CD1F6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Stand van zaken na arrest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4E1292-E4CA-4A23-4DB9-D13D11438B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1963" y="2114550"/>
            <a:ext cx="6626761" cy="3558101"/>
          </a:xfrm>
        </p:spPr>
        <p:txBody>
          <a:bodyPr/>
          <a:lstStyle/>
          <a:p>
            <a:r>
              <a:rPr lang="nl-BE" dirty="0"/>
              <a:t>Argumentatie: </a:t>
            </a:r>
          </a:p>
          <a:p>
            <a:pPr lvl="1"/>
            <a:r>
              <a:rPr lang="nl-BE" dirty="0"/>
              <a:t>Budgettaire impact om </a:t>
            </a:r>
            <a:r>
              <a:rPr lang="nl-BE" dirty="0" err="1"/>
              <a:t>interimarbeid</a:t>
            </a:r>
            <a:r>
              <a:rPr lang="nl-BE" dirty="0"/>
              <a:t> mee te nemen verwaarloosbaar</a:t>
            </a:r>
          </a:p>
          <a:p>
            <a:pPr lvl="1"/>
            <a:endParaRPr lang="nl-BE" dirty="0"/>
          </a:p>
          <a:p>
            <a:pPr lvl="1"/>
            <a:r>
              <a:rPr lang="nl-BE" dirty="0"/>
              <a:t>2021: optrekking GGMMI met compensatie voor WG – was niet van toepassing op SA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 wegwerken ongelijkheid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B4E7AA-5BFA-50C5-CF46-67BC17BE2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12</a:t>
            </a:fld>
            <a:endParaRPr lang="en-BE" dirty="0"/>
          </a:p>
        </p:txBody>
      </p:sp>
      <p:pic>
        <p:nvPicPr>
          <p:cNvPr id="12" name="Tijdelijke aanduiding voor afbeelding 11" descr="Twee personen met spraakballonnen">
            <a:extLst>
              <a:ext uri="{FF2B5EF4-FFF2-40B4-BE49-F238E27FC236}">
                <a16:creationId xmlns:a16="http://schemas.microsoft.com/office/drawing/2014/main" id="{CD0F9EB8-BCB4-972B-D811-2813061165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787" r="12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719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5FFA9-3A6B-DFD3-D14D-14D804D9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18942-9A1A-3E3B-EB20-7369A6B7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Stand van zaken na arrest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9D574D-1881-D53B-C6FB-18AF881EC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1963" y="2114550"/>
            <a:ext cx="6626761" cy="3558101"/>
          </a:xfrm>
        </p:spPr>
        <p:txBody>
          <a:bodyPr/>
          <a:lstStyle/>
          <a:p>
            <a:r>
              <a:rPr lang="nl-BE" dirty="0"/>
              <a:t>Bevestiging door kabinetten: </a:t>
            </a:r>
          </a:p>
          <a:p>
            <a:pPr marL="0" indent="0" algn="ctr">
              <a:buNone/>
            </a:pPr>
            <a:r>
              <a:rPr lang="nl-BE" dirty="0"/>
              <a:t>Middelen zijn voorzien in begrotingstabellen en zijn er nog. 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D7D6E0B-14C7-75A7-C998-523EDB7F9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13</a:t>
            </a:fld>
            <a:endParaRPr lang="en-BE" dirty="0"/>
          </a:p>
        </p:txBody>
      </p:sp>
      <p:pic>
        <p:nvPicPr>
          <p:cNvPr id="12" name="Tijdelijke aanduiding voor afbeelding 11" descr="Twee personen met spraakballonnen">
            <a:extLst>
              <a:ext uri="{FF2B5EF4-FFF2-40B4-BE49-F238E27FC236}">
                <a16:creationId xmlns:a16="http://schemas.microsoft.com/office/drawing/2014/main" id="{BFD4D0DF-FD32-7637-1A5A-791C584ADB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787" r="12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2264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04039-AFC6-A152-1037-10AEB498A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E548C-9A5E-677E-841D-32D04A964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Stand van zaken na arrest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0CAFD2-E0B3-93AA-25E5-2C2455222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1963" y="2114550"/>
            <a:ext cx="6626761" cy="3558101"/>
          </a:xfrm>
        </p:spPr>
        <p:txBody>
          <a:bodyPr/>
          <a:lstStyle/>
          <a:p>
            <a:r>
              <a:rPr lang="nl-BE" dirty="0"/>
              <a:t>Tegen midden oktober: beleidsnota in kamer, begroting 2026 voorleggen</a:t>
            </a:r>
          </a:p>
          <a:p>
            <a:pPr lvl="1"/>
            <a:r>
              <a:rPr lang="nl-BE" dirty="0"/>
              <a:t>Bestaande maatregel met uitbreiding interim + melding Europa?</a:t>
            </a:r>
          </a:p>
          <a:p>
            <a:pPr lvl="1"/>
            <a:endParaRPr lang="nl-BE" sz="1200" dirty="0"/>
          </a:p>
          <a:p>
            <a:pPr lvl="1"/>
            <a:r>
              <a:rPr lang="nl-BE" dirty="0"/>
              <a:t>Alternatieven? </a:t>
            </a:r>
          </a:p>
          <a:p>
            <a:pPr lvl="2"/>
            <a:r>
              <a:rPr lang="nl-BE" dirty="0"/>
              <a:t>Via sociale zekerheidsbijdrage, forfaitair dagloon</a:t>
            </a:r>
          </a:p>
          <a:p>
            <a:pPr lvl="2"/>
            <a:r>
              <a:rPr lang="nl-BE" dirty="0"/>
              <a:t>Via belastingvrije som</a:t>
            </a:r>
          </a:p>
          <a:p>
            <a:pPr lvl="2"/>
            <a:endParaRPr lang="nl-BE" sz="1200" dirty="0"/>
          </a:p>
          <a:p>
            <a:pPr lvl="1"/>
            <a:r>
              <a:rPr lang="nl-BE" dirty="0"/>
              <a:t>Ook zoeken naar oplossingen voor 2024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0E2822A-71EC-70E2-BE13-C28454B94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14</a:t>
            </a:fld>
            <a:endParaRPr lang="en-BE" dirty="0"/>
          </a:p>
        </p:txBody>
      </p:sp>
      <p:pic>
        <p:nvPicPr>
          <p:cNvPr id="12" name="Tijdelijke aanduiding voor afbeelding 11" descr="Twee personen met spraakballonnen">
            <a:extLst>
              <a:ext uri="{FF2B5EF4-FFF2-40B4-BE49-F238E27FC236}">
                <a16:creationId xmlns:a16="http://schemas.microsoft.com/office/drawing/2014/main" id="{1A2E0A8E-1979-0330-BC33-ABABC91CC8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787" r="12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667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DA462-BAFD-6516-A679-BD4C758B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06BCE-EEAB-7C30-6D18-857EC86C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Stand van zaken na arrest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C5FE55-630A-06C4-5CA3-6697163447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1963" y="2114550"/>
            <a:ext cx="6626761" cy="3558101"/>
          </a:xfrm>
        </p:spPr>
        <p:txBody>
          <a:bodyPr/>
          <a:lstStyle/>
          <a:p>
            <a:r>
              <a:rPr lang="nl-BE" dirty="0"/>
              <a:t>Gevraagd om te wachten met brieven versturen</a:t>
            </a:r>
          </a:p>
          <a:p>
            <a:r>
              <a:rPr lang="nl-BE" dirty="0"/>
              <a:t>FOD Financiën verstuurde 10/09 toch al brieven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BA8DC2E-E0D2-562F-9329-405F9BF5F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15</a:t>
            </a:fld>
            <a:endParaRPr lang="en-BE" dirty="0"/>
          </a:p>
        </p:txBody>
      </p:sp>
      <p:pic>
        <p:nvPicPr>
          <p:cNvPr id="12" name="Tijdelijke aanduiding voor afbeelding 11" descr="Twee personen met spraakballonnen">
            <a:extLst>
              <a:ext uri="{FF2B5EF4-FFF2-40B4-BE49-F238E27FC236}">
                <a16:creationId xmlns:a16="http://schemas.microsoft.com/office/drawing/2014/main" id="{B359131F-A5F2-30C1-2C21-3C19AD7E0E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787" r="12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873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378B7-9C4A-49BA-6100-0AECA990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praktisch te doen?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E19DC7-0631-4AB3-DFBA-F506E24A4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4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21D9B0-32C6-4847-4BAC-06ECBB4E8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D0182F-7449-EB4B-B66E-9E34E32C2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16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393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2AF647B-519A-338F-F5A1-B7039D66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748795"/>
            <a:ext cx="7350125" cy="692150"/>
          </a:xfrm>
        </p:spPr>
        <p:txBody>
          <a:bodyPr/>
          <a:lstStyle/>
          <a:p>
            <a:r>
              <a:rPr lang="en-US" dirty="0"/>
              <a:t>Wat doe </a:t>
            </a:r>
            <a:r>
              <a:rPr lang="en-US" dirty="0" err="1"/>
              <a:t>ik</a:t>
            </a:r>
            <a:r>
              <a:rPr lang="en-US" dirty="0"/>
              <a:t> met de </a:t>
            </a:r>
            <a:r>
              <a:rPr lang="en-US" dirty="0" err="1"/>
              <a:t>ontvangen</a:t>
            </a:r>
            <a:r>
              <a:rPr lang="en-US" dirty="0"/>
              <a:t> brief?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26E5D7C-08CC-4622-2693-BB75F5FB8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6638" y="2354163"/>
            <a:ext cx="6626761" cy="3318488"/>
          </a:xfrm>
        </p:spPr>
        <p:txBody>
          <a:bodyPr/>
          <a:lstStyle/>
          <a:p>
            <a:r>
              <a:rPr lang="en-US" dirty="0" err="1"/>
              <a:t>Nakijken</a:t>
            </a:r>
            <a:r>
              <a:rPr lang="en-US" dirty="0"/>
              <a:t> of </a:t>
            </a:r>
            <a:r>
              <a:rPr lang="en-US" dirty="0" err="1"/>
              <a:t>bedrag</a:t>
            </a:r>
            <a:r>
              <a:rPr lang="en-US" dirty="0"/>
              <a:t> </a:t>
            </a:r>
            <a:r>
              <a:rPr lang="en-US" dirty="0" err="1"/>
              <a:t>klopt</a:t>
            </a:r>
            <a:endParaRPr lang="en-US" dirty="0"/>
          </a:p>
          <a:p>
            <a:r>
              <a:rPr lang="en-US" dirty="0"/>
              <a:t>Binnen 1 </a:t>
            </a:r>
            <a:r>
              <a:rPr lang="en-US" dirty="0" err="1"/>
              <a:t>maand</a:t>
            </a:r>
            <a:r>
              <a:rPr lang="en-US" dirty="0"/>
              <a:t> </a:t>
            </a:r>
            <a:r>
              <a:rPr lang="en-US" dirty="0" err="1"/>
              <a:t>reageren</a:t>
            </a:r>
            <a:r>
              <a:rPr lang="en-US" dirty="0"/>
              <a:t>: </a:t>
            </a:r>
            <a:r>
              <a:rPr lang="en-US" dirty="0" err="1"/>
              <a:t>akkoord</a:t>
            </a:r>
            <a:r>
              <a:rPr lang="en-US" dirty="0"/>
              <a:t> of </a:t>
            </a:r>
            <a:r>
              <a:rPr lang="en-US" dirty="0" err="1"/>
              <a:t>niet</a:t>
            </a:r>
            <a:endParaRPr lang="en-US" dirty="0"/>
          </a:p>
          <a:p>
            <a:r>
              <a:rPr lang="en-US" dirty="0" err="1"/>
              <a:t>Vervolgens</a:t>
            </a:r>
            <a:r>
              <a:rPr lang="en-US" dirty="0"/>
              <a:t> </a:t>
            </a:r>
            <a:r>
              <a:rPr lang="en-US" dirty="0" err="1"/>
              <a:t>aanslagbiljet</a:t>
            </a:r>
            <a:r>
              <a:rPr lang="en-US" dirty="0"/>
              <a:t> </a:t>
            </a:r>
            <a:r>
              <a:rPr lang="en-US" dirty="0" err="1"/>
              <a:t>ontvangen</a:t>
            </a:r>
            <a:endParaRPr lang="en-US" dirty="0"/>
          </a:p>
          <a:p>
            <a:r>
              <a:rPr lang="en-US" dirty="0" err="1"/>
              <a:t>Betalen</a:t>
            </a:r>
            <a:r>
              <a:rPr lang="en-US" dirty="0"/>
              <a:t> of </a:t>
            </a:r>
            <a:r>
              <a:rPr lang="en-US" dirty="0" err="1"/>
              <a:t>betalingsplan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3 </a:t>
            </a:r>
            <a:r>
              <a:rPr lang="en-US" dirty="0" err="1"/>
              <a:t>maanden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ontvangst</a:t>
            </a:r>
            <a:r>
              <a:rPr lang="en-US" dirty="0"/>
              <a:t> </a:t>
            </a:r>
            <a:r>
              <a:rPr lang="en-US" dirty="0" err="1"/>
              <a:t>aanslagbiljet</a:t>
            </a:r>
            <a:r>
              <a:rPr lang="en-US" dirty="0"/>
              <a:t>,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eind</a:t>
            </a:r>
            <a:r>
              <a:rPr lang="en-US" dirty="0"/>
              <a:t> </a:t>
            </a:r>
            <a:r>
              <a:rPr lang="en-US" dirty="0" err="1"/>
              <a:t>januari</a:t>
            </a:r>
            <a:endParaRPr lang="en-US" dirty="0"/>
          </a:p>
        </p:txBody>
      </p:sp>
      <p:pic>
        <p:nvPicPr>
          <p:cNvPr id="9" name="Afbeelding 8" descr="Gele envelop">
            <a:extLst>
              <a:ext uri="{FF2B5EF4-FFF2-40B4-BE49-F238E27FC236}">
                <a16:creationId xmlns:a16="http://schemas.microsoft.com/office/drawing/2014/main" id="{17ADE008-C52F-A023-0EFF-26FAE1ED5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771" r="10990" b="3"/>
          <a:stretch>
            <a:fillRect/>
          </a:stretch>
        </p:blipFill>
        <p:spPr>
          <a:xfrm>
            <a:off x="8724901" y="10"/>
            <a:ext cx="3467100" cy="6165840"/>
          </a:xfrm>
          <a:prstGeom prst="rect">
            <a:avLst/>
          </a:pr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2120C2C-9EC1-78D5-56B8-FF12F24A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81B5933-EF46-FF4F-8A39-084E60B2A952}" type="slidenum">
              <a:rPr lang="en-BE" smtClean="0"/>
              <a:pPr>
                <a:spcAft>
                  <a:spcPts val="600"/>
                </a:spcAft>
              </a:pPr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5355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9BBA8-5D5A-28A9-2BEE-6CF5F6C43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31A7945-E9BA-09D1-9F20-7F0B69D08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748795"/>
            <a:ext cx="7350125" cy="692150"/>
          </a:xfrm>
        </p:spPr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het </a:t>
            </a:r>
            <a:r>
              <a:rPr lang="en-US" dirty="0" err="1"/>
              <a:t>narekenen</a:t>
            </a:r>
            <a:r>
              <a:rPr lang="en-US" dirty="0"/>
              <a:t>?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D01C3DD-728A-A799-452D-D3C2712D4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6638" y="2354163"/>
            <a:ext cx="6626761" cy="3318488"/>
          </a:xfrm>
        </p:spPr>
        <p:txBody>
          <a:bodyPr/>
          <a:lstStyle/>
          <a:p>
            <a:r>
              <a:rPr lang="en-US" dirty="0"/>
              <a:t>Neem contact op met </a:t>
            </a:r>
            <a:r>
              <a:rPr lang="en-US" dirty="0" err="1"/>
              <a:t>sociaal</a:t>
            </a:r>
            <a:r>
              <a:rPr lang="en-US" dirty="0"/>
              <a:t> </a:t>
            </a:r>
            <a:r>
              <a:rPr lang="en-US" dirty="0" err="1"/>
              <a:t>secretariaat</a:t>
            </a:r>
            <a:endParaRPr lang="en-US" dirty="0"/>
          </a:p>
          <a:p>
            <a:r>
              <a:rPr lang="en-US" dirty="0" err="1"/>
              <a:t>Berekenen</a:t>
            </a:r>
            <a:r>
              <a:rPr lang="en-US" dirty="0"/>
              <a:t> </a:t>
            </a:r>
            <a:r>
              <a:rPr lang="en-US" dirty="0" err="1"/>
              <a:t>a.d.h.v</a:t>
            </a:r>
            <a:r>
              <a:rPr lang="en-US" dirty="0"/>
              <a:t>. </a:t>
            </a:r>
            <a:r>
              <a:rPr lang="en-US" dirty="0" err="1"/>
              <a:t>uren</a:t>
            </a:r>
            <a:r>
              <a:rPr lang="en-US" dirty="0"/>
              <a:t> SA: </a:t>
            </a:r>
          </a:p>
          <a:p>
            <a:pPr lvl="1"/>
            <a:r>
              <a:rPr lang="en-US" dirty="0"/>
              <a:t>€ 1,23 /u </a:t>
            </a:r>
            <a:r>
              <a:rPr lang="en-US" dirty="0" err="1"/>
              <a:t>voor</a:t>
            </a:r>
            <a:r>
              <a:rPr lang="en-US" dirty="0"/>
              <a:t> 2024</a:t>
            </a:r>
          </a:p>
          <a:p>
            <a:pPr lvl="1"/>
            <a:r>
              <a:rPr lang="en-US" dirty="0"/>
              <a:t>€ 1,27 /u </a:t>
            </a:r>
            <a:r>
              <a:rPr lang="en-US" dirty="0" err="1"/>
              <a:t>voor</a:t>
            </a:r>
            <a:r>
              <a:rPr lang="en-US" dirty="0"/>
              <a:t> 2025</a:t>
            </a:r>
          </a:p>
        </p:txBody>
      </p:sp>
      <p:pic>
        <p:nvPicPr>
          <p:cNvPr id="9" name="Afbeelding 8" descr="Gele envelop">
            <a:extLst>
              <a:ext uri="{FF2B5EF4-FFF2-40B4-BE49-F238E27FC236}">
                <a16:creationId xmlns:a16="http://schemas.microsoft.com/office/drawing/2014/main" id="{A4317859-0E8B-6C2A-C785-5C41676A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771" r="10990" b="3"/>
          <a:stretch>
            <a:fillRect/>
          </a:stretch>
        </p:blipFill>
        <p:spPr>
          <a:xfrm>
            <a:off x="8724901" y="10"/>
            <a:ext cx="3467100" cy="6165840"/>
          </a:xfrm>
          <a:prstGeom prst="rect">
            <a:avLst/>
          </a:pr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DED8AE-D8E9-BB60-FB9D-CD28739F2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81B5933-EF46-FF4F-8A39-084E60B2A952}" type="slidenum">
              <a:rPr lang="en-BE" smtClean="0"/>
              <a:pPr>
                <a:spcAft>
                  <a:spcPts val="600"/>
                </a:spcAft>
              </a:pPr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1297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210B7F5-B461-56FA-1FE0-D2122DABF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9468614-66FD-8C22-263B-87DBA6A4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748795"/>
            <a:ext cx="7350125" cy="692150"/>
          </a:xfrm>
        </p:spPr>
        <p:txBody>
          <a:bodyPr/>
          <a:lstStyle/>
          <a:p>
            <a:r>
              <a:rPr lang="en-US" dirty="0"/>
              <a:t>Welk effect </a:t>
            </a:r>
            <a:r>
              <a:rPr lang="en-US" dirty="0" err="1"/>
              <a:t>heeft</a:t>
            </a:r>
            <a:r>
              <a:rPr lang="en-US" dirty="0"/>
              <a:t> het op </a:t>
            </a:r>
            <a:r>
              <a:rPr lang="en-US" dirty="0" err="1"/>
              <a:t>aangifte</a:t>
            </a:r>
            <a:r>
              <a:rPr lang="en-US" dirty="0"/>
              <a:t> 24?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A54220E-0A7B-5A84-1C21-8D5F92F26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6638" y="2354163"/>
            <a:ext cx="6626761" cy="3318488"/>
          </a:xfrm>
        </p:spPr>
        <p:txBody>
          <a:bodyPr/>
          <a:lstStyle/>
          <a:p>
            <a:r>
              <a:rPr lang="en-US" dirty="0" err="1"/>
              <a:t>Corrigerende</a:t>
            </a:r>
            <a:r>
              <a:rPr lang="en-US" dirty="0"/>
              <a:t> </a:t>
            </a:r>
            <a:r>
              <a:rPr lang="en-US" dirty="0" err="1"/>
              <a:t>aangifte</a:t>
            </a:r>
            <a:r>
              <a:rPr lang="en-US" dirty="0"/>
              <a:t> via </a:t>
            </a:r>
            <a:r>
              <a:rPr lang="en-US" dirty="0" err="1"/>
              <a:t>boekhouder</a:t>
            </a:r>
            <a:r>
              <a:rPr lang="en-US" dirty="0"/>
              <a:t> </a:t>
            </a:r>
            <a:r>
              <a:rPr lang="en-US" dirty="0" err="1"/>
              <a:t>indienen</a:t>
            </a:r>
            <a:r>
              <a:rPr lang="en-US" dirty="0"/>
              <a:t> </a:t>
            </a:r>
          </a:p>
        </p:txBody>
      </p:sp>
      <p:pic>
        <p:nvPicPr>
          <p:cNvPr id="9" name="Afbeelding 8" descr="Gele envelop">
            <a:extLst>
              <a:ext uri="{FF2B5EF4-FFF2-40B4-BE49-F238E27FC236}">
                <a16:creationId xmlns:a16="http://schemas.microsoft.com/office/drawing/2014/main" id="{36A4F5C1-5031-B97D-A30D-C624072E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771" r="10990" b="3"/>
          <a:stretch>
            <a:fillRect/>
          </a:stretch>
        </p:blipFill>
        <p:spPr>
          <a:xfrm>
            <a:off x="8724901" y="10"/>
            <a:ext cx="3467100" cy="6165840"/>
          </a:xfrm>
          <a:prstGeom prst="rect">
            <a:avLst/>
          </a:pr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B7AEC7-7399-F026-18AE-0DF308475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81B5933-EF46-FF4F-8A39-084E60B2A952}" type="slidenum">
              <a:rPr lang="en-BE" smtClean="0"/>
              <a:pPr>
                <a:spcAft>
                  <a:spcPts val="600"/>
                </a:spcAft>
              </a:pPr>
              <a:t>19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63080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91FF3BF-AB3C-6637-70DB-40E0F55904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EE15B1-F1DC-D17E-F9B9-BC54B2FC05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2</a:t>
            </a:r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CD99992C-F3AA-FDC5-012F-FCE4BB308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2</a:t>
            </a:fld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8A6CB6-B045-EB14-885B-BCB08C968C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3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6072EE-C9CC-CE7E-C304-3D3BA8AA5F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4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A8310C4-A3D2-553A-0310-5F3EBA45F4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Akkoord 2022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7C6EFAC-7FA5-7873-5F77-9907891818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BE" dirty="0"/>
              <a:t>Arrest 2025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EE0D3BE-DE65-9390-A1D1-88ECE93079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BE" dirty="0"/>
              <a:t>Stand van zaken na arrest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FB9C782-81B7-AC20-8AA8-08DFF9D254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BE" dirty="0"/>
              <a:t>Wat praktisch te doen?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42DFF6D1-DF1F-5DC1-D6DB-D636FA84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2674091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77E39A0-294B-31FF-8FC5-556788A54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93094409-8F23-D8B8-ED95-690A971D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748795"/>
            <a:ext cx="7350125" cy="692150"/>
          </a:xfrm>
        </p:spPr>
        <p:txBody>
          <a:bodyPr/>
          <a:lstStyle/>
          <a:p>
            <a:r>
              <a:rPr lang="en-US" dirty="0"/>
              <a:t>Wat met </a:t>
            </a:r>
            <a:r>
              <a:rPr lang="en-US" dirty="0" err="1"/>
              <a:t>belasting</a:t>
            </a:r>
            <a:r>
              <a:rPr lang="en-US" dirty="0"/>
              <a:t> op </a:t>
            </a:r>
            <a:r>
              <a:rPr lang="en-US" dirty="0" err="1"/>
              <a:t>compensatie</a:t>
            </a:r>
            <a:r>
              <a:rPr lang="en-US" dirty="0"/>
              <a:t>?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A63D609-4C42-BF44-425C-23B51D8B4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6638" y="2354163"/>
            <a:ext cx="6626761" cy="33184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Afbeelding 8" descr="Gele envelop">
            <a:extLst>
              <a:ext uri="{FF2B5EF4-FFF2-40B4-BE49-F238E27FC236}">
                <a16:creationId xmlns:a16="http://schemas.microsoft.com/office/drawing/2014/main" id="{32B8432E-680E-4A4E-987C-45FC97B84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771" r="10990" b="3"/>
          <a:stretch>
            <a:fillRect/>
          </a:stretch>
        </p:blipFill>
        <p:spPr>
          <a:xfrm>
            <a:off x="8724901" y="10"/>
            <a:ext cx="3467100" cy="6165840"/>
          </a:xfrm>
          <a:prstGeom prst="rect">
            <a:avLst/>
          </a:pr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C366DB-B377-49B0-7AE9-7168C138A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6411"/>
            <a:ext cx="2743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81B5933-EF46-FF4F-8A39-084E60B2A952}" type="slidenum">
              <a:rPr lang="en-BE" smtClean="0"/>
              <a:pPr>
                <a:spcAft>
                  <a:spcPts val="600"/>
                </a:spcAft>
              </a:pPr>
              <a:t>20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04209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C1EF906-F5DB-4FE3-BDE9-C4FD0DF1C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  <a:p>
            <a:r>
              <a:rPr lang="nl-BE"/>
              <a:t>Zijn er nog vragen?</a:t>
            </a:r>
          </a:p>
        </p:txBody>
      </p:sp>
    </p:spTree>
    <p:extLst>
      <p:ext uri="{BB962C8B-B14F-4D97-AF65-F5344CB8AC3E}">
        <p14:creationId xmlns:p14="http://schemas.microsoft.com/office/powerpoint/2010/main" val="110181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AD838-9817-687A-9042-1216A3CD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Akkoord 2022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ED6836-FE97-8A51-00F6-F73CA143F9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1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B78D9-E1CF-FE36-2E51-FB2B9BAE17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ECF1B6-6970-DE33-B7A6-0A4CAF97D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3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3869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4ECF6-0865-DAF7-1273-87B0EF39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Akkoord 2022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6580B0-4A9A-84EB-542C-3242584693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Een en ondeelbaar akkoord: </a:t>
            </a:r>
          </a:p>
          <a:p>
            <a:pPr lvl="1"/>
            <a:r>
              <a:rPr lang="nl-BE" dirty="0"/>
              <a:t>Lonen opgetrokken tot 1</a:t>
            </a:r>
            <a:r>
              <a:rPr lang="nl-BE" baseline="30000" dirty="0"/>
              <a:t>e</a:t>
            </a:r>
            <a:r>
              <a:rPr lang="nl-BE" dirty="0"/>
              <a:t> cat. reguliere arbeid</a:t>
            </a:r>
          </a:p>
          <a:p>
            <a:pPr lvl="1"/>
            <a:r>
              <a:rPr lang="nl-BE" dirty="0"/>
              <a:t>100 dagen op plukkaart</a:t>
            </a:r>
          </a:p>
          <a:p>
            <a:pPr lvl="1"/>
            <a:r>
              <a:rPr lang="nl-BE" dirty="0"/>
              <a:t>Compensatie loonstijging tot niveau GGMMI </a:t>
            </a:r>
          </a:p>
        </p:txBody>
      </p:sp>
      <p:pic>
        <p:nvPicPr>
          <p:cNvPr id="7" name="Tijdelijke aanduiding voor afbeelding 6" descr="Afbeelding met persoon, pak, Formele kleding, Handen vasthouden&#10;&#10;Door AI gegenereerde inhoud is mogelijk onjuist.">
            <a:extLst>
              <a:ext uri="{FF2B5EF4-FFF2-40B4-BE49-F238E27FC236}">
                <a16:creationId xmlns:a16="http://schemas.microsoft.com/office/drawing/2014/main" id="{44B66B37-A78F-95D0-E01C-C1F5F1B3DE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819" r="36085"/>
          <a:stretch>
            <a:fillRect/>
          </a:stretch>
        </p:blipFill>
        <p:spPr>
          <a:xfrm>
            <a:off x="0" y="0"/>
            <a:ext cx="3432175" cy="6165850"/>
          </a:xfr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C37B3B-01A5-E9CF-A947-311712C55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4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0878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D5985-5B43-1F4D-957D-2D2B58692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373DA-D690-4A77-ABBE-F0DA8708F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Compensatie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A45BB1-6287-EB49-C883-4E07DA2733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Fiscale compensatie via niet-doorstorten BV </a:t>
            </a:r>
            <a:r>
              <a:rPr lang="nl-BE" dirty="0">
                <a:solidFill>
                  <a:schemeClr val="bg2">
                    <a:lumMod val="75000"/>
                  </a:schemeClr>
                </a:solidFill>
              </a:rPr>
              <a:t>(groenten en fruit)</a:t>
            </a:r>
          </a:p>
          <a:p>
            <a:pPr lvl="1"/>
            <a:r>
              <a:rPr lang="nl-BE" dirty="0"/>
              <a:t>2024: 1,23 euro/u</a:t>
            </a:r>
          </a:p>
          <a:p>
            <a:pPr lvl="1"/>
            <a:r>
              <a:rPr lang="nl-BE" dirty="0"/>
              <a:t>2025: 1,27 euro/u</a:t>
            </a:r>
          </a:p>
          <a:p>
            <a:pPr lvl="1"/>
            <a:endParaRPr lang="nl-BE" dirty="0"/>
          </a:p>
          <a:p>
            <a:r>
              <a:rPr lang="nl-BE" dirty="0"/>
              <a:t>Compensatie via forfaitair dagloon </a:t>
            </a:r>
            <a:r>
              <a:rPr lang="nl-BE" dirty="0">
                <a:solidFill>
                  <a:schemeClr val="bg2">
                    <a:lumMod val="75000"/>
                  </a:schemeClr>
                </a:solidFill>
              </a:rPr>
              <a:t>(landbouw, fruit, sierteelt)</a:t>
            </a:r>
          </a:p>
        </p:txBody>
      </p:sp>
      <p:pic>
        <p:nvPicPr>
          <p:cNvPr id="7" name="Tijdelijke aanduiding voor afbeelding 6" descr="Afbeelding met persoon, pak, Formele kleding, Handen vasthouden&#10;&#10;Door AI gegenereerde inhoud is mogelijk onjuist.">
            <a:extLst>
              <a:ext uri="{FF2B5EF4-FFF2-40B4-BE49-F238E27FC236}">
                <a16:creationId xmlns:a16="http://schemas.microsoft.com/office/drawing/2014/main" id="{8BC106BC-C2C5-E090-1494-8259DA678F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819" r="36085"/>
          <a:stretch>
            <a:fillRect/>
          </a:stretch>
        </p:blipFill>
        <p:spPr>
          <a:xfrm>
            <a:off x="0" y="0"/>
            <a:ext cx="3432175" cy="6165850"/>
          </a:xfr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CB074-7B61-648B-9437-36BFA8212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5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88451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B5233-C2C9-009D-A997-E70A4B11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Arrest 2025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B65FE9-5125-5628-0D19-05FF4AD25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2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A2C4C3-7B90-6665-017D-961A92A47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A01F4A-8972-2DC1-7CC1-F9E8ED0F0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5184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61307-7F33-56FE-937E-E186CFE7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Arrest Grondwettelijk Hof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ACBDC1A-B984-7478-CF9E-D7A05DB2D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Interimsector</a:t>
            </a:r>
          </a:p>
          <a:p>
            <a:pPr lvl="1"/>
            <a:r>
              <a:rPr lang="nl-BE" dirty="0"/>
              <a:t>Geen gedeeltelijke niet-doorstorting BV</a:t>
            </a:r>
          </a:p>
          <a:p>
            <a:pPr lvl="1"/>
            <a:r>
              <a:rPr lang="nl-BE" dirty="0"/>
              <a:t>Geen 100 dagen</a:t>
            </a:r>
          </a:p>
          <a:p>
            <a:endParaRPr lang="nl-BE" dirty="0"/>
          </a:p>
          <a:p>
            <a:r>
              <a:rPr lang="nl-BE" dirty="0"/>
              <a:t>8 mei 2024: </a:t>
            </a:r>
            <a:r>
              <a:rPr lang="nl-BE" dirty="0" err="1"/>
              <a:t>Federgon</a:t>
            </a:r>
            <a:r>
              <a:rPr lang="nl-BE" dirty="0"/>
              <a:t> procedure ingeleid bij Grondwettelijk Hof over de verankering sinds 1 januari 2024</a:t>
            </a:r>
          </a:p>
        </p:txBody>
      </p:sp>
      <p:pic>
        <p:nvPicPr>
          <p:cNvPr id="7" name="Tijdelijke aanduiding voor afbeelding 6" descr="Afbeelding met Stillevenfotografie, gereedschap, overdekt, naald&#10;&#10;Door AI gegenereerde inhoud is mogelijk onjuist.">
            <a:extLst>
              <a:ext uri="{FF2B5EF4-FFF2-40B4-BE49-F238E27FC236}">
                <a16:creationId xmlns:a16="http://schemas.microsoft.com/office/drawing/2014/main" id="{FB4F77C5-F437-E8CD-A27E-9DAEFA68D2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014" b="9014"/>
          <a:stretch>
            <a:fillRect/>
          </a:stretch>
        </p:blipFill>
        <p:spPr/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94177F-408A-E0F9-65B5-7B7452133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7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9041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CDEF8-1928-A6B9-43A9-B085CDA20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25808-C239-24CD-CB95-24458FF3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Arrest Grondwettelijk Hof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2FEA9B-F91C-AADB-C052-CCFED5509D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12 juni 2025 arrest uitgesproken door Grondwettelijk Hof</a:t>
            </a:r>
          </a:p>
          <a:p>
            <a:pPr lvl="1"/>
            <a:r>
              <a:rPr lang="nl-BE" dirty="0"/>
              <a:t>Gedeeltelijke niet-doorstorting BV moest vooraf gemeld worden aan Europa</a:t>
            </a:r>
          </a:p>
          <a:p>
            <a:pPr lvl="1"/>
            <a:r>
              <a:rPr lang="nl-BE" dirty="0"/>
              <a:t>Schrapping artikelen over gedeeltelijke niet-doorstorting BV</a:t>
            </a:r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  <p:pic>
        <p:nvPicPr>
          <p:cNvPr id="7" name="Tijdelijke aanduiding voor afbeelding 6" descr="Afbeelding met Stillevenfotografie, gereedschap, overdekt, naald&#10;&#10;Door AI gegenereerde inhoud is mogelijk onjuist.">
            <a:extLst>
              <a:ext uri="{FF2B5EF4-FFF2-40B4-BE49-F238E27FC236}">
                <a16:creationId xmlns:a16="http://schemas.microsoft.com/office/drawing/2014/main" id="{7FFC72A8-2829-7091-5014-B0957765FD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014" b="9014"/>
          <a:stretch>
            <a:fillRect/>
          </a:stretch>
        </p:blipFill>
        <p:spPr/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2F4103-1B0C-0913-3D71-FDB9BC400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8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6900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5C30-EB97-2D1D-6E38-7C8E660B4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5DEC2-2656-6782-ADD4-92F8A0B6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Arrest Grondwettelijk Hof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933338-4BA7-B09E-5518-40D2ED1E4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Gevolgen? </a:t>
            </a:r>
          </a:p>
          <a:p>
            <a:pPr lvl="1"/>
            <a:r>
              <a:rPr lang="nl-BE" dirty="0"/>
              <a:t>Huidige maatregel niet-doorstorting BV afgeschaft voor de toekomst</a:t>
            </a:r>
          </a:p>
          <a:p>
            <a:pPr lvl="1"/>
            <a:r>
              <a:rPr lang="nl-BE" dirty="0"/>
              <a:t>Niet-doorstorting BV moet ook voor het verleden rechtgezet worden</a:t>
            </a:r>
          </a:p>
          <a:p>
            <a:pPr lvl="1"/>
            <a:r>
              <a:rPr lang="nl-BE" dirty="0"/>
              <a:t>Arrest is onmiddellijk uitvoerbaar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Sinds deze week: brieven FOD Financiën over periode 2024-2025</a:t>
            </a:r>
          </a:p>
          <a:p>
            <a:pPr lvl="1"/>
            <a:endParaRPr lang="nl-BE" dirty="0"/>
          </a:p>
        </p:txBody>
      </p:sp>
      <p:pic>
        <p:nvPicPr>
          <p:cNvPr id="7" name="Tijdelijke aanduiding voor afbeelding 6" descr="Afbeelding met Stillevenfotografie, gereedschap, overdekt, naald&#10;&#10;Door AI gegenereerde inhoud is mogelijk onjuist.">
            <a:extLst>
              <a:ext uri="{FF2B5EF4-FFF2-40B4-BE49-F238E27FC236}">
                <a16:creationId xmlns:a16="http://schemas.microsoft.com/office/drawing/2014/main" id="{BCD41AEC-8A3E-CF30-1AE0-C2A2EB8031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014" b="9014"/>
          <a:stretch>
            <a:fillRect/>
          </a:stretch>
        </p:blipFill>
        <p:spPr/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F61E56-3F24-52D5-AD0F-13C193C0E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B5933-EF46-FF4F-8A39-084E60B2A952}" type="slidenum">
              <a:rPr lang="en-BE" smtClean="0"/>
              <a:pPr/>
              <a:t>9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60909273"/>
      </p:ext>
    </p:extLst>
  </p:cSld>
  <p:clrMapOvr>
    <a:masterClrMapping/>
  </p:clrMapOvr>
</p:sld>
</file>

<file path=ppt/theme/theme1.xml><?xml version="1.0" encoding="utf-8"?>
<a:theme xmlns:a="http://schemas.openxmlformats.org/drawingml/2006/main" name="BB-cover slide - basis">
  <a:themeElements>
    <a:clrScheme name="Boerenbond">
      <a:dk1>
        <a:srgbClr val="000000"/>
      </a:dk1>
      <a:lt1>
        <a:srgbClr val="96BB38"/>
      </a:lt1>
      <a:dk2>
        <a:srgbClr val="20803E"/>
      </a:dk2>
      <a:lt2>
        <a:srgbClr val="E7E6E6"/>
      </a:lt2>
      <a:accent1>
        <a:srgbClr val="DC9018"/>
      </a:accent1>
      <a:accent2>
        <a:srgbClr val="ED7D31"/>
      </a:accent2>
      <a:accent3>
        <a:srgbClr val="739FD5"/>
      </a:accent3>
      <a:accent4>
        <a:srgbClr val="8F856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4030C6F-2EE6-7249-A330-FFFC69FFBFDC}" vid="{A2B846BA-C28F-AD49-A468-247021A7F187}"/>
    </a:ext>
  </a:extLst>
</a:theme>
</file>

<file path=ppt/theme/theme2.xml><?xml version="1.0" encoding="utf-8"?>
<a:theme xmlns:a="http://schemas.openxmlformats.org/drawingml/2006/main" name="BB-inhoud - basis">
  <a:themeElements>
    <a:clrScheme name="Custom 1">
      <a:dk1>
        <a:srgbClr val="000000"/>
      </a:dk1>
      <a:lt1>
        <a:srgbClr val="96BB38"/>
      </a:lt1>
      <a:dk2>
        <a:srgbClr val="20803E"/>
      </a:dk2>
      <a:lt2>
        <a:srgbClr val="E7E6E6"/>
      </a:lt2>
      <a:accent1>
        <a:srgbClr val="DC9018"/>
      </a:accent1>
      <a:accent2>
        <a:srgbClr val="ED7D31"/>
      </a:accent2>
      <a:accent3>
        <a:srgbClr val="739FD5"/>
      </a:accent3>
      <a:accent4>
        <a:srgbClr val="8F856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4030C6F-2EE6-7249-A330-FFFC69FFBFDC}" vid="{78DAA56F-C20B-4E48-A707-3D9539569CEB}"/>
    </a:ext>
  </a:extLst>
</a:theme>
</file>

<file path=ppt/theme/theme3.xml><?xml version="1.0" encoding="utf-8"?>
<a:theme xmlns:a="http://schemas.openxmlformats.org/drawingml/2006/main" name="1_BB-inhoud - basis">
  <a:themeElements>
    <a:clrScheme name="Custom 1">
      <a:dk1>
        <a:srgbClr val="000000"/>
      </a:dk1>
      <a:lt1>
        <a:srgbClr val="96BB38"/>
      </a:lt1>
      <a:dk2>
        <a:srgbClr val="20803E"/>
      </a:dk2>
      <a:lt2>
        <a:srgbClr val="E7E6E6"/>
      </a:lt2>
      <a:accent1>
        <a:srgbClr val="DC9018"/>
      </a:accent1>
      <a:accent2>
        <a:srgbClr val="ED7D31"/>
      </a:accent2>
      <a:accent3>
        <a:srgbClr val="739FD5"/>
      </a:accent3>
      <a:accent4>
        <a:srgbClr val="8F856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erenbond-presentation-v21  -  Read-Only" id="{EBCA010F-C041-436F-A7DE-4DB32BAFCCBC}" vid="{99966649-0EF5-4503-A96C-4C631ED90E3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8DA34C6635747A4541F6D9325C441" ma:contentTypeVersion="15" ma:contentTypeDescription="Create a new document." ma:contentTypeScope="" ma:versionID="4373eb16b3c7e5185023e2aae5ffb65b">
  <xsd:schema xmlns:xsd="http://www.w3.org/2001/XMLSchema" xmlns:xs="http://www.w3.org/2001/XMLSchema" xmlns:p="http://schemas.microsoft.com/office/2006/metadata/properties" xmlns:ns2="871a4a2b-6156-46ab-85f0-f9d323edd79b" xmlns:ns3="e8b00446-b55a-4f74-a1ac-b89e2de39452" targetNamespace="http://schemas.microsoft.com/office/2006/metadata/properties" ma:root="true" ma:fieldsID="8911a428e7aa2de2ea48960233171697" ns2:_="" ns3:_="">
    <xsd:import namespace="871a4a2b-6156-46ab-85f0-f9d323edd79b"/>
    <xsd:import namespace="e8b00446-b55a-4f74-a1ac-b89e2de394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a4a2b-6156-46ab-85f0-f9d323edd7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195e66d-8c03-4dcf-8cef-00435f5d91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00446-b55a-4f74-a1ac-b89e2de3945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8a35eec-1e82-48b4-8d58-e96152c8c359}" ma:internalName="TaxCatchAll" ma:showField="CatchAllData" ma:web="e8b00446-b55a-4f74-a1ac-b89e2de394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b00446-b55a-4f74-a1ac-b89e2de39452" xsi:nil="true"/>
    <lcf76f155ced4ddcb4097134ff3c332f xmlns="871a4a2b-6156-46ab-85f0-f9d323edd79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76E948-603B-4908-8682-D2BD2CF70EC2}"/>
</file>

<file path=customXml/itemProps2.xml><?xml version="1.0" encoding="utf-8"?>
<ds:datastoreItem xmlns:ds="http://schemas.openxmlformats.org/officeDocument/2006/customXml" ds:itemID="{9FA52BEC-8310-4D5D-BAD0-5F3DF85FC24E}">
  <ds:schemaRefs>
    <ds:schemaRef ds:uri="http://schemas.microsoft.com/office/2006/metadata/properties"/>
    <ds:schemaRef ds:uri="http://schemas.microsoft.com/office/infopath/2007/PartnerControls"/>
    <ds:schemaRef ds:uri="4f16f886-5858-4f9a-827d-db877d84a088"/>
    <ds:schemaRef ds:uri="51de2827-1ef8-4238-8063-d0a905a213cf"/>
    <ds:schemaRef ds:uri="871a4a2b-6156-46ab-85f0-f9d323edd79b"/>
    <ds:schemaRef ds:uri="e8b00446-b55a-4f74-a1ac-b89e2de39452"/>
  </ds:schemaRefs>
</ds:datastoreItem>
</file>

<file path=customXml/itemProps3.xml><?xml version="1.0" encoding="utf-8"?>
<ds:datastoreItem xmlns:ds="http://schemas.openxmlformats.org/officeDocument/2006/customXml" ds:itemID="{09EB6C49-11FB-4F7D-883A-2484EC6C63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bb-presentatie</Template>
  <TotalTime>289</TotalTime>
  <Words>463</Words>
  <Application>Microsoft Office PowerPoint</Application>
  <PresentationFormat>Breedbeeld</PresentationFormat>
  <Paragraphs>109</Paragraphs>
  <Slides>21</Slides>
  <Notes>0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</vt:lpstr>
      <vt:lpstr>Wingdings</vt:lpstr>
      <vt:lpstr>BB-cover slide - basis</vt:lpstr>
      <vt:lpstr>BB-inhoud - basis</vt:lpstr>
      <vt:lpstr>1_BB-inhoud - basis</vt:lpstr>
      <vt:lpstr>PowerPoint-presentatie</vt:lpstr>
      <vt:lpstr>Inhoud</vt:lpstr>
      <vt:lpstr>Akkoord 2022</vt:lpstr>
      <vt:lpstr>Akkoord 2022</vt:lpstr>
      <vt:lpstr>Compensatie</vt:lpstr>
      <vt:lpstr>Arrest 2025</vt:lpstr>
      <vt:lpstr>Arrest Grondwettelijk Hof</vt:lpstr>
      <vt:lpstr>Arrest Grondwettelijk Hof</vt:lpstr>
      <vt:lpstr>Arrest Grondwettelijk Hof</vt:lpstr>
      <vt:lpstr>Stand van zaken na arrest </vt:lpstr>
      <vt:lpstr>Stand van zaken na arrest </vt:lpstr>
      <vt:lpstr>Stand van zaken na arrest </vt:lpstr>
      <vt:lpstr>Stand van zaken na arrest </vt:lpstr>
      <vt:lpstr>Stand van zaken na arrest </vt:lpstr>
      <vt:lpstr>Stand van zaken na arrest </vt:lpstr>
      <vt:lpstr>Wat praktisch te doen?</vt:lpstr>
      <vt:lpstr>Wat doe ik met de ontvangen brief?</vt:lpstr>
      <vt:lpstr>Hoe kan ik het narekenen?</vt:lpstr>
      <vt:lpstr>Welk effect heeft het op aangifte 24?</vt:lpstr>
      <vt:lpstr>Wat met belasting op compensatie?</vt:lpstr>
      <vt:lpstr>PowerPoint-presentatie</vt:lpstr>
    </vt:vector>
  </TitlesOfParts>
  <Company>Boerenbond en Landelijke Gilden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Karlien Van den Broeck</dc:creator>
  <cp:lastModifiedBy>Karlien Van den Broeck</cp:lastModifiedBy>
  <cp:revision>4</cp:revision>
  <dcterms:created xsi:type="dcterms:W3CDTF">2025-09-10T08:21:24Z</dcterms:created>
  <dcterms:modified xsi:type="dcterms:W3CDTF">2025-09-11T14:29:57Z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0x01010009B8DA34C6635747A4541F6D9325C441</vt:lpwstr>
  </property>
  <property fmtid="{D5CDD505-2E9C-101B-9397-08002B2CF9AE}" pid="3" name="MediaServiceImageTags">
    <vt:lpwstr/>
  </property>
</Properties>
</file>